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03" r:id="rId4"/>
    <p:sldId id="304" r:id="rId5"/>
    <p:sldId id="305" r:id="rId6"/>
    <p:sldId id="307" r:id="rId7"/>
    <p:sldId id="306" r:id="rId8"/>
    <p:sldId id="308" r:id="rId9"/>
    <p:sldId id="309" r:id="rId10"/>
    <p:sldId id="332" r:id="rId11"/>
    <p:sldId id="310" r:id="rId12"/>
    <p:sldId id="311" r:id="rId13"/>
    <p:sldId id="312" r:id="rId14"/>
    <p:sldId id="313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30" r:id="rId27"/>
    <p:sldId id="326" r:id="rId28"/>
    <p:sldId id="328" r:id="rId29"/>
    <p:sldId id="327" r:id="rId30"/>
    <p:sldId id="329" r:id="rId31"/>
    <p:sldId id="331" r:id="rId32"/>
    <p:sldId id="333" r:id="rId3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9877C8-2E2F-4FE9-A510-283622C63C17}" v="56" dt="2021-09-28T10:22:33.5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848" autoAdjust="0"/>
  </p:normalViewPr>
  <p:slideViewPr>
    <p:cSldViewPr snapToGrid="0">
      <p:cViewPr varScale="1">
        <p:scale>
          <a:sx n="90" d="100"/>
          <a:sy n="90" d="100"/>
        </p:scale>
        <p:origin x="13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B59877C8-2E2F-4FE9-A510-283622C63C17}"/>
    <pc:docChg chg="undo custSel addSld delSld modSld">
      <pc:chgData name="Rafael Kuffner dos Anjos" userId="3925196f-71a7-46bf-baee-ed570243f2ce" providerId="ADAL" clId="{B59877C8-2E2F-4FE9-A510-283622C63C17}" dt="2021-10-19T15:30:22.645" v="609" actId="20577"/>
      <pc:docMkLst>
        <pc:docMk/>
      </pc:docMkLst>
      <pc:sldChg chg="modSp mod">
        <pc:chgData name="Rafael Kuffner dos Anjos" userId="3925196f-71a7-46bf-baee-ed570243f2ce" providerId="ADAL" clId="{B59877C8-2E2F-4FE9-A510-283622C63C17}" dt="2021-10-19T15:30:22.645" v="609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B59877C8-2E2F-4FE9-A510-283622C63C17}" dt="2021-10-19T15:30:22.645" v="609" actId="20577"/>
          <ac:spMkLst>
            <pc:docMk/>
            <pc:sldMk cId="2250373187" sldId="256"/>
            <ac:spMk id="2" creationId="{80B9CD96-C14B-44A5-91B1-55D9A499211B}"/>
          </ac:spMkLst>
        </pc:spChg>
        <pc:spChg chg="mod">
          <ac:chgData name="Rafael Kuffner dos Anjos" userId="3925196f-71a7-46bf-baee-ed570243f2ce" providerId="ADAL" clId="{B59877C8-2E2F-4FE9-A510-283622C63C17}" dt="2021-09-28T10:23:00.142" v="539" actId="20577"/>
          <ac:spMkLst>
            <pc:docMk/>
            <pc:sldMk cId="2250373187" sldId="256"/>
            <ac:spMk id="3" creationId="{DD840BA7-A451-4F23-B148-43665CC7B962}"/>
          </ac:spMkLst>
        </pc:spChg>
      </pc:sldChg>
      <pc:sldChg chg="addSp delSp modSp new mod setBg">
        <pc:chgData name="Rafael Kuffner dos Anjos" userId="3925196f-71a7-46bf-baee-ed570243f2ce" providerId="ADAL" clId="{B59877C8-2E2F-4FE9-A510-283622C63C17}" dt="2021-10-19T12:10:09.468" v="605" actId="26606"/>
        <pc:sldMkLst>
          <pc:docMk/>
          <pc:sldMk cId="671835799" sldId="257"/>
        </pc:sldMkLst>
        <pc:spChg chg="mod">
          <ac:chgData name="Rafael Kuffner dos Anjos" userId="3925196f-71a7-46bf-baee-ed570243f2ce" providerId="ADAL" clId="{B59877C8-2E2F-4FE9-A510-283622C63C17}" dt="2021-10-19T12:10:09.468" v="605" actId="26606"/>
          <ac:spMkLst>
            <pc:docMk/>
            <pc:sldMk cId="671835799" sldId="257"/>
            <ac:spMk id="2" creationId="{D2842726-6859-413E-BD2B-3CCFA427C465}"/>
          </ac:spMkLst>
        </pc:spChg>
        <pc:spChg chg="del mod">
          <ac:chgData name="Rafael Kuffner dos Anjos" userId="3925196f-71a7-46bf-baee-ed570243f2ce" providerId="ADAL" clId="{B59877C8-2E2F-4FE9-A510-283622C63C17}" dt="2021-10-19T12:10:09.468" v="605" actId="26606"/>
          <ac:spMkLst>
            <pc:docMk/>
            <pc:sldMk cId="671835799" sldId="257"/>
            <ac:spMk id="3" creationId="{F8CE7FD4-3D21-43C9-83C2-F54A49D904E6}"/>
          </ac:spMkLst>
        </pc:spChg>
        <pc:spChg chg="add del mod">
          <ac:chgData name="Rafael Kuffner dos Anjos" userId="3925196f-71a7-46bf-baee-ed570243f2ce" providerId="ADAL" clId="{B59877C8-2E2F-4FE9-A510-283622C63C17}" dt="2021-09-28T09:30:22.350" v="277"/>
          <ac:spMkLst>
            <pc:docMk/>
            <pc:sldMk cId="671835799" sldId="257"/>
            <ac:spMk id="5" creationId="{AE48ACDE-51F2-4247-84CE-BE9B1D75F2E9}"/>
          </ac:spMkLst>
        </pc:spChg>
        <pc:spChg chg="add">
          <ac:chgData name="Rafael Kuffner dos Anjos" userId="3925196f-71a7-46bf-baee-ed570243f2ce" providerId="ADAL" clId="{B59877C8-2E2F-4FE9-A510-283622C63C17}" dt="2021-10-19T12:10:09.468" v="605" actId="26606"/>
          <ac:spMkLst>
            <pc:docMk/>
            <pc:sldMk cId="671835799" sldId="257"/>
            <ac:spMk id="11" creationId="{F13BE4D7-0C3D-4906-B230-A1C5B4665CCF}"/>
          </ac:spMkLst>
        </pc:spChg>
        <pc:spChg chg="add">
          <ac:chgData name="Rafael Kuffner dos Anjos" userId="3925196f-71a7-46bf-baee-ed570243f2ce" providerId="ADAL" clId="{B59877C8-2E2F-4FE9-A510-283622C63C17}" dt="2021-10-19T12:10:09.468" v="605" actId="26606"/>
          <ac:spMkLst>
            <pc:docMk/>
            <pc:sldMk cId="671835799" sldId="257"/>
            <ac:spMk id="12" creationId="{AE2B703B-46F9-481A-A605-82E2A828C4FA}"/>
          </ac:spMkLst>
        </pc:spChg>
        <pc:graphicFrameChg chg="add">
          <ac:chgData name="Rafael Kuffner dos Anjos" userId="3925196f-71a7-46bf-baee-ed570243f2ce" providerId="ADAL" clId="{B59877C8-2E2F-4FE9-A510-283622C63C17}" dt="2021-10-19T12:10:09.468" v="605" actId="26606"/>
          <ac:graphicFrameMkLst>
            <pc:docMk/>
            <pc:sldMk cId="671835799" sldId="257"/>
            <ac:graphicFrameMk id="13" creationId="{3F606D8C-B0BC-4E8A-A2DE-9F9AE0FB3541}"/>
          </ac:graphicFrameMkLst>
        </pc:graphicFrameChg>
        <pc:picChg chg="add del mod">
          <ac:chgData name="Rafael Kuffner dos Anjos" userId="3925196f-71a7-46bf-baee-ed570243f2ce" providerId="ADAL" clId="{B59877C8-2E2F-4FE9-A510-283622C63C17}" dt="2021-09-28T09:30:22.350" v="277"/>
          <ac:picMkLst>
            <pc:docMk/>
            <pc:sldMk cId="671835799" sldId="257"/>
            <ac:picMk id="4" creationId="{AFE7E613-66F6-4568-B8E9-9B4DD7FB63B8}"/>
          </ac:picMkLst>
        </pc:picChg>
        <pc:picChg chg="add del">
          <ac:chgData name="Rafael Kuffner dos Anjos" userId="3925196f-71a7-46bf-baee-ed570243f2ce" providerId="ADAL" clId="{B59877C8-2E2F-4FE9-A510-283622C63C17}" dt="2021-10-19T12:10:09.449" v="604" actId="26606"/>
          <ac:picMkLst>
            <pc:docMk/>
            <pc:sldMk cId="671835799" sldId="257"/>
            <ac:picMk id="6" creationId="{D77198B9-73EC-4A1B-8BF4-1D9F2F27D6B4}"/>
          </ac:picMkLst>
        </pc:picChg>
        <pc:cxnChg chg="add del">
          <ac:chgData name="Rafael Kuffner dos Anjos" userId="3925196f-71a7-46bf-baee-ed570243f2ce" providerId="ADAL" clId="{B59877C8-2E2F-4FE9-A510-283622C63C17}" dt="2021-10-19T12:10:09.449" v="604" actId="26606"/>
          <ac:cxnSpMkLst>
            <pc:docMk/>
            <pc:sldMk cId="671835799" sldId="257"/>
            <ac:cxnSpMk id="9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B59877C8-2E2F-4FE9-A510-283622C63C17}" dt="2021-09-28T09:59:13.519" v="344" actId="1036"/>
        <pc:sldMkLst>
          <pc:docMk/>
          <pc:sldMk cId="4061955033" sldId="303"/>
        </pc:sldMkLst>
        <pc:spChg chg="mod">
          <ac:chgData name="Rafael Kuffner dos Anjos" userId="3925196f-71a7-46bf-baee-ed570243f2ce" providerId="ADAL" clId="{B59877C8-2E2F-4FE9-A510-283622C63C17}" dt="2021-09-28T08:14:58.036" v="40" actId="26606"/>
          <ac:spMkLst>
            <pc:docMk/>
            <pc:sldMk cId="4061955033" sldId="303"/>
            <ac:spMk id="2" creationId="{DAAAD3AF-AFEE-A640-8266-A60A4779B6FA}"/>
          </ac:spMkLst>
        </pc:spChg>
        <pc:spChg chg="mod ord">
          <ac:chgData name="Rafael Kuffner dos Anjos" userId="3925196f-71a7-46bf-baee-ed570243f2ce" providerId="ADAL" clId="{B59877C8-2E2F-4FE9-A510-283622C63C17}" dt="2021-09-28T08:14:58.036" v="40" actId="26606"/>
          <ac:spMkLst>
            <pc:docMk/>
            <pc:sldMk cId="4061955033" sldId="303"/>
            <ac:spMk id="3" creationId="{BF0FC363-51EA-384B-AE99-5834237FAD48}"/>
          </ac:spMkLst>
        </pc:spChg>
        <pc:spChg chg="add mod">
          <ac:chgData name="Rafael Kuffner dos Anjos" userId="3925196f-71a7-46bf-baee-ed570243f2ce" providerId="ADAL" clId="{B59877C8-2E2F-4FE9-A510-283622C63C17}" dt="2021-09-28T08:15:37.878" v="42" actId="207"/>
          <ac:spMkLst>
            <pc:docMk/>
            <pc:sldMk cId="4061955033" sldId="303"/>
            <ac:spMk id="11" creationId="{23E28939-9913-4A64-8A58-51E86CAB21FB}"/>
          </ac:spMkLst>
        </pc:spChg>
        <pc:spChg chg="add mod">
          <ac:chgData name="Rafael Kuffner dos Anjos" userId="3925196f-71a7-46bf-baee-ed570243f2ce" providerId="ADAL" clId="{B59877C8-2E2F-4FE9-A510-283622C63C17}" dt="2021-09-28T09:59:13.519" v="344" actId="1036"/>
          <ac:spMkLst>
            <pc:docMk/>
            <pc:sldMk cId="4061955033" sldId="303"/>
            <ac:spMk id="12" creationId="{B8494E3E-0D01-42B3-8E67-0895BF83C017}"/>
          </ac:spMkLst>
        </pc:spChg>
        <pc:spChg chg="add del">
          <ac:chgData name="Rafael Kuffner dos Anjos" userId="3925196f-71a7-46bf-baee-ed570243f2ce" providerId="ADAL" clId="{B59877C8-2E2F-4FE9-A510-283622C63C17}" dt="2021-09-28T08:14:58.032" v="39" actId="26606"/>
          <ac:spMkLst>
            <pc:docMk/>
            <pc:sldMk cId="4061955033" sldId="303"/>
            <ac:spMk id="71" creationId="{3CD9DF72-87A3-404E-A828-84CBF11A8303}"/>
          </ac:spMkLst>
        </pc:spChg>
        <pc:spChg chg="add">
          <ac:chgData name="Rafael Kuffner dos Anjos" userId="3925196f-71a7-46bf-baee-ed570243f2ce" providerId="ADAL" clId="{B59877C8-2E2F-4FE9-A510-283622C63C17}" dt="2021-09-28T08:14:58.036" v="40" actId="26606"/>
          <ac:spMkLst>
            <pc:docMk/>
            <pc:sldMk cId="4061955033" sldId="303"/>
            <ac:spMk id="1028" creationId="{79BB35BC-D5C2-4C8B-A22A-A71E6191913B}"/>
          </ac:spMkLst>
        </pc:spChg>
        <pc:picChg chg="del">
          <ac:chgData name="Rafael Kuffner dos Anjos" userId="3925196f-71a7-46bf-baee-ed570243f2ce" providerId="ADAL" clId="{B59877C8-2E2F-4FE9-A510-283622C63C17}" dt="2021-09-28T08:14:44.570" v="36" actId="478"/>
          <ac:picMkLst>
            <pc:docMk/>
            <pc:sldMk cId="4061955033" sldId="303"/>
            <ac:picMk id="4" creationId="{0C2873CA-3767-C445-84DA-187BEF4080E1}"/>
          </ac:picMkLst>
        </pc:picChg>
        <pc:picChg chg="del">
          <ac:chgData name="Rafael Kuffner dos Anjos" userId="3925196f-71a7-46bf-baee-ed570243f2ce" providerId="ADAL" clId="{B59877C8-2E2F-4FE9-A510-283622C63C17}" dt="2021-09-28T08:14:42.277" v="35" actId="478"/>
          <ac:picMkLst>
            <pc:docMk/>
            <pc:sldMk cId="4061955033" sldId="303"/>
            <ac:picMk id="5" creationId="{31E39A15-89E5-9E43-9410-A0F480E0F098}"/>
          </ac:picMkLst>
        </pc:picChg>
        <pc:picChg chg="add del mod">
          <ac:chgData name="Rafael Kuffner dos Anjos" userId="3925196f-71a7-46bf-baee-ed570243f2ce" providerId="ADAL" clId="{B59877C8-2E2F-4FE9-A510-283622C63C17}" dt="2021-09-28T08:17:48.408" v="71" actId="478"/>
          <ac:picMkLst>
            <pc:docMk/>
            <pc:sldMk cId="4061955033" sldId="303"/>
            <ac:picMk id="10" creationId="{14FAD206-1FEF-4BA4-9FB5-22E1D796F7D7}"/>
          </ac:picMkLst>
        </pc:picChg>
        <pc:picChg chg="add mod ord">
          <ac:chgData name="Rafael Kuffner dos Anjos" userId="3925196f-71a7-46bf-baee-ed570243f2ce" providerId="ADAL" clId="{B59877C8-2E2F-4FE9-A510-283622C63C17}" dt="2021-09-28T08:14:58.036" v="40" actId="26606"/>
          <ac:picMkLst>
            <pc:docMk/>
            <pc:sldMk cId="4061955033" sldId="303"/>
            <ac:picMk id="1026" creationId="{1C3AC38D-7202-46B7-8F98-2B873DF7BE6E}"/>
          </ac:picMkLst>
        </pc:picChg>
        <pc:cxnChg chg="add del">
          <ac:chgData name="Rafael Kuffner dos Anjos" userId="3925196f-71a7-46bf-baee-ed570243f2ce" providerId="ADAL" clId="{B59877C8-2E2F-4FE9-A510-283622C63C17}" dt="2021-09-28T08:14:58.032" v="39" actId="26606"/>
          <ac:cxnSpMkLst>
            <pc:docMk/>
            <pc:sldMk cId="4061955033" sldId="303"/>
            <ac:cxnSpMk id="73" creationId="{20E3A342-4D61-4E3F-AF90-1AB42AEB96CC}"/>
          </ac:cxnSpMkLst>
        </pc:cxnChg>
      </pc:sldChg>
      <pc:sldChg chg="addSp modSp add mod setBg">
        <pc:chgData name="Rafael Kuffner dos Anjos" userId="3925196f-71a7-46bf-baee-ed570243f2ce" providerId="ADAL" clId="{B59877C8-2E2F-4FE9-A510-283622C63C17}" dt="2021-09-28T08:17:49.798" v="72"/>
        <pc:sldMkLst>
          <pc:docMk/>
          <pc:sldMk cId="4048109752" sldId="304"/>
        </pc:sldMkLst>
        <pc:spChg chg="mod">
          <ac:chgData name="Rafael Kuffner dos Anjos" userId="3925196f-71a7-46bf-baee-ed570243f2ce" providerId="ADAL" clId="{B59877C8-2E2F-4FE9-A510-283622C63C17}" dt="2021-09-28T08:17:42.619" v="69" actId="26606"/>
          <ac:spMkLst>
            <pc:docMk/>
            <pc:sldMk cId="4048109752" sldId="304"/>
            <ac:spMk id="2" creationId="{85DA5345-0617-0442-937C-513ED0C6FA3A}"/>
          </ac:spMkLst>
        </pc:spChg>
        <pc:spChg chg="mod">
          <ac:chgData name="Rafael Kuffner dos Anjos" userId="3925196f-71a7-46bf-baee-ed570243f2ce" providerId="ADAL" clId="{B59877C8-2E2F-4FE9-A510-283622C63C17}" dt="2021-09-28T08:17:42.619" v="69" actId="26606"/>
          <ac:spMkLst>
            <pc:docMk/>
            <pc:sldMk cId="4048109752" sldId="304"/>
            <ac:spMk id="3" creationId="{64CEB709-0CA7-F84A-A52E-C5B1114B3740}"/>
          </ac:spMkLst>
        </pc:spChg>
        <pc:spChg chg="add">
          <ac:chgData name="Rafael Kuffner dos Anjos" userId="3925196f-71a7-46bf-baee-ed570243f2ce" providerId="ADAL" clId="{B59877C8-2E2F-4FE9-A510-283622C63C17}" dt="2021-09-28T08:17:42.619" v="69" actId="26606"/>
          <ac:spMkLst>
            <pc:docMk/>
            <pc:sldMk cId="4048109752" sldId="304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B59877C8-2E2F-4FE9-A510-283622C63C17}" dt="2021-09-28T08:17:42.619" v="69" actId="26606"/>
          <ac:spMkLst>
            <pc:docMk/>
            <pc:sldMk cId="4048109752" sldId="304"/>
            <ac:spMk id="11" creationId="{72F84B47-E267-4194-8194-831DB7B5547F}"/>
          </ac:spMkLst>
        </pc:spChg>
        <pc:picChg chg="mod">
          <ac:chgData name="Rafael Kuffner dos Anjos" userId="3925196f-71a7-46bf-baee-ed570243f2ce" providerId="ADAL" clId="{B59877C8-2E2F-4FE9-A510-283622C63C17}" dt="2021-09-28T08:17:42.619" v="69" actId="26606"/>
          <ac:picMkLst>
            <pc:docMk/>
            <pc:sldMk cId="4048109752" sldId="304"/>
            <ac:picMk id="4" creationId="{E767A94A-17A1-B44E-8853-B79E66C881D2}"/>
          </ac:picMkLst>
        </pc:picChg>
        <pc:picChg chg="add mod">
          <ac:chgData name="Rafael Kuffner dos Anjos" userId="3925196f-71a7-46bf-baee-ed570243f2ce" providerId="ADAL" clId="{B59877C8-2E2F-4FE9-A510-283622C63C17}" dt="2021-09-28T08:17:49.798" v="72"/>
          <ac:picMkLst>
            <pc:docMk/>
            <pc:sldMk cId="4048109752" sldId="304"/>
            <ac:picMk id="7" creationId="{584517FE-1EF0-4028-8C09-EBE911AB8D4F}"/>
          </ac:picMkLst>
        </pc:picChg>
      </pc:sldChg>
      <pc:sldChg chg="addSp delSp modSp add mod">
        <pc:chgData name="Rafael Kuffner dos Anjos" userId="3925196f-71a7-46bf-baee-ed570243f2ce" providerId="ADAL" clId="{B59877C8-2E2F-4FE9-A510-283622C63C17}" dt="2021-09-28T08:23:28.447" v="120" actId="14100"/>
        <pc:sldMkLst>
          <pc:docMk/>
          <pc:sldMk cId="1391904080" sldId="305"/>
        </pc:sldMkLst>
        <pc:spChg chg="mod">
          <ac:chgData name="Rafael Kuffner dos Anjos" userId="3925196f-71a7-46bf-baee-ed570243f2ce" providerId="ADAL" clId="{B59877C8-2E2F-4FE9-A510-283622C63C17}" dt="2021-09-28T08:23:28.447" v="120" actId="14100"/>
          <ac:spMkLst>
            <pc:docMk/>
            <pc:sldMk cId="1391904080" sldId="305"/>
            <ac:spMk id="2" creationId="{7D085181-FF36-C943-B15A-B57A98568293}"/>
          </ac:spMkLst>
        </pc:spChg>
        <pc:spChg chg="mod">
          <ac:chgData name="Rafael Kuffner dos Anjos" userId="3925196f-71a7-46bf-baee-ed570243f2ce" providerId="ADAL" clId="{B59877C8-2E2F-4FE9-A510-283622C63C17}" dt="2021-09-28T08:18:50.862" v="81" actId="1076"/>
          <ac:spMkLst>
            <pc:docMk/>
            <pc:sldMk cId="1391904080" sldId="305"/>
            <ac:spMk id="3" creationId="{7FA45CEF-B27B-F747-AE40-F804E255A531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4" creationId="{AADFA783-A7D5-CD40-9E55-D875F75E47E6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5" creationId="{4A637C94-A442-B949-A264-16DFE6C281EC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6" creationId="{4CDA147E-2576-5C43-A506-350A7113816C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7" creationId="{EF5C78E5-CF12-CD4B-9432-34F03086C2F3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8" creationId="{84EB93E3-BA0C-B149-AEED-E501DF8BA780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9" creationId="{678CB0E6-B341-394D-8E75-5A02B7FCF71C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10" creationId="{9E13B5AF-B2CB-544D-9DE6-2619B75455C7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11" creationId="{5508E709-9E55-134E-967E-DA32F0D3D21A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12" creationId="{28538548-3912-0143-A43F-862A843888AC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13" creationId="{19E959E9-25E9-6E46-8CA0-010C590BC780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14" creationId="{A0CC975F-69DA-C848-8984-89DC884CA447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15" creationId="{B1F110DB-DF5F-E540-BCCB-924D718D776A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16" creationId="{8EFA53FF-B572-3F45-96A6-CA895B3A3172}"/>
          </ac:spMkLst>
        </pc:spChg>
        <pc:spChg chg="mod topLvl">
          <ac:chgData name="Rafael Kuffner dos Anjos" userId="3925196f-71a7-46bf-baee-ed570243f2ce" providerId="ADAL" clId="{B59877C8-2E2F-4FE9-A510-283622C63C17}" dt="2021-09-28T08:23:17.428" v="119" actId="122"/>
          <ac:spMkLst>
            <pc:docMk/>
            <pc:sldMk cId="1391904080" sldId="305"/>
            <ac:spMk id="17" creationId="{05593441-9677-9D4B-936C-EC68B88C9FF2}"/>
          </ac:spMkLst>
        </pc:spChg>
        <pc:spChg chg="mod topLvl">
          <ac:chgData name="Rafael Kuffner dos Anjos" userId="3925196f-71a7-46bf-baee-ed570243f2ce" providerId="ADAL" clId="{B59877C8-2E2F-4FE9-A510-283622C63C17}" dt="2021-09-28T08:23:02.046" v="109" actId="403"/>
          <ac:spMkLst>
            <pc:docMk/>
            <pc:sldMk cId="1391904080" sldId="305"/>
            <ac:spMk id="18" creationId="{1486D995-DFB4-F744-9E21-E0436D5E062C}"/>
          </ac:spMkLst>
        </pc:spChg>
        <pc:spChg chg="mod topLvl">
          <ac:chgData name="Rafael Kuffner dos Anjos" userId="3925196f-71a7-46bf-baee-ed570243f2ce" providerId="ADAL" clId="{B59877C8-2E2F-4FE9-A510-283622C63C17}" dt="2021-09-28T08:23:02.046" v="109" actId="403"/>
          <ac:spMkLst>
            <pc:docMk/>
            <pc:sldMk cId="1391904080" sldId="305"/>
            <ac:spMk id="19" creationId="{2C1AD19B-6C7B-454E-A9F6-D018E884A6C0}"/>
          </ac:spMkLst>
        </pc:spChg>
        <pc:spChg chg="mod topLvl">
          <ac:chgData name="Rafael Kuffner dos Anjos" userId="3925196f-71a7-46bf-baee-ed570243f2ce" providerId="ADAL" clId="{B59877C8-2E2F-4FE9-A510-283622C63C17}" dt="2021-09-28T08:23:02.046" v="109" actId="403"/>
          <ac:spMkLst>
            <pc:docMk/>
            <pc:sldMk cId="1391904080" sldId="305"/>
            <ac:spMk id="20" creationId="{E329F07B-BF12-0844-9C82-B125FA4E2D62}"/>
          </ac:spMkLst>
        </pc:spChg>
        <pc:spChg chg="mod topLvl">
          <ac:chgData name="Rafael Kuffner dos Anjos" userId="3925196f-71a7-46bf-baee-ed570243f2ce" providerId="ADAL" clId="{B59877C8-2E2F-4FE9-A510-283622C63C17}" dt="2021-09-28T08:23:02.046" v="109" actId="403"/>
          <ac:spMkLst>
            <pc:docMk/>
            <pc:sldMk cId="1391904080" sldId="305"/>
            <ac:spMk id="21" creationId="{D0DE64C9-5959-084D-9E5D-B3830F701300}"/>
          </ac:spMkLst>
        </pc:spChg>
        <pc:spChg chg="mod topLvl">
          <ac:chgData name="Rafael Kuffner dos Anjos" userId="3925196f-71a7-46bf-baee-ed570243f2ce" providerId="ADAL" clId="{B59877C8-2E2F-4FE9-A510-283622C63C17}" dt="2021-09-28T08:23:02.046" v="109" actId="403"/>
          <ac:spMkLst>
            <pc:docMk/>
            <pc:sldMk cId="1391904080" sldId="305"/>
            <ac:spMk id="22" creationId="{80891A31-C489-4341-A8DA-745657B5AF0F}"/>
          </ac:spMkLst>
        </pc:spChg>
        <pc:spChg chg="mod topLvl">
          <ac:chgData name="Rafael Kuffner dos Anjos" userId="3925196f-71a7-46bf-baee-ed570243f2ce" providerId="ADAL" clId="{B59877C8-2E2F-4FE9-A510-283622C63C17}" dt="2021-09-28T08:23:02.046" v="109" actId="403"/>
          <ac:spMkLst>
            <pc:docMk/>
            <pc:sldMk cId="1391904080" sldId="305"/>
            <ac:spMk id="23" creationId="{377626A3-85F1-8F4F-83B0-6BBFC0664012}"/>
          </ac:spMkLst>
        </pc:spChg>
        <pc:spChg chg="mod topLvl">
          <ac:chgData name="Rafael Kuffner dos Anjos" userId="3925196f-71a7-46bf-baee-ed570243f2ce" providerId="ADAL" clId="{B59877C8-2E2F-4FE9-A510-283622C63C17}" dt="2021-09-28T08:23:07.560" v="114" actId="20577"/>
          <ac:spMkLst>
            <pc:docMk/>
            <pc:sldMk cId="1391904080" sldId="305"/>
            <ac:spMk id="24" creationId="{66B0DD75-6B20-B74A-AE7C-D56E22FC4B1A}"/>
          </ac:spMkLst>
        </pc:spChg>
        <pc:spChg chg="mod topLvl">
          <ac:chgData name="Rafael Kuffner dos Anjos" userId="3925196f-71a7-46bf-baee-ed570243f2ce" providerId="ADAL" clId="{B59877C8-2E2F-4FE9-A510-283622C63C17}" dt="2021-09-28T08:23:02.046" v="109" actId="403"/>
          <ac:spMkLst>
            <pc:docMk/>
            <pc:sldMk cId="1391904080" sldId="305"/>
            <ac:spMk id="25" creationId="{80C2FC13-1568-B942-8B6B-EA234CD969B4}"/>
          </ac:spMkLst>
        </pc:spChg>
        <pc:spChg chg="mod topLvl">
          <ac:chgData name="Rafael Kuffner dos Anjos" userId="3925196f-71a7-46bf-baee-ed570243f2ce" providerId="ADAL" clId="{B59877C8-2E2F-4FE9-A510-283622C63C17}" dt="2021-09-28T08:23:02.046" v="109" actId="403"/>
          <ac:spMkLst>
            <pc:docMk/>
            <pc:sldMk cId="1391904080" sldId="305"/>
            <ac:spMk id="26" creationId="{B9225B6D-0D60-E74F-B751-BDB9DCA5D510}"/>
          </ac:spMkLst>
        </pc:spChg>
        <pc:spChg chg="mod topLvl">
          <ac:chgData name="Rafael Kuffner dos Anjos" userId="3925196f-71a7-46bf-baee-ed570243f2ce" providerId="ADAL" clId="{B59877C8-2E2F-4FE9-A510-283622C63C17}" dt="2021-09-28T08:23:02.046" v="109" actId="403"/>
          <ac:spMkLst>
            <pc:docMk/>
            <pc:sldMk cId="1391904080" sldId="305"/>
            <ac:spMk id="27" creationId="{A5B43048-2FC5-D347-A96C-E56DFA5D01DF}"/>
          </ac:spMkLst>
        </pc:spChg>
        <pc:spChg chg="mod topLvl">
          <ac:chgData name="Rafael Kuffner dos Anjos" userId="3925196f-71a7-46bf-baee-ed570243f2ce" providerId="ADAL" clId="{B59877C8-2E2F-4FE9-A510-283622C63C17}" dt="2021-09-28T08:23:02.046" v="109" actId="403"/>
          <ac:spMkLst>
            <pc:docMk/>
            <pc:sldMk cId="1391904080" sldId="305"/>
            <ac:spMk id="28" creationId="{DD02B7A1-F69C-7B45-9D2C-39638D874C32}"/>
          </ac:spMkLst>
        </pc:spChg>
        <pc:grpChg chg="add del mod">
          <ac:chgData name="Rafael Kuffner dos Anjos" userId="3925196f-71a7-46bf-baee-ed570243f2ce" providerId="ADAL" clId="{B59877C8-2E2F-4FE9-A510-283622C63C17}" dt="2021-09-28T08:21:31.206" v="82" actId="165"/>
          <ac:grpSpMkLst>
            <pc:docMk/>
            <pc:sldMk cId="1391904080" sldId="305"/>
            <ac:grpSpMk id="42" creationId="{D945444C-14CB-4F54-A558-1446BE4CE0AC}"/>
          </ac:grpSpMkLst>
        </pc:grpChg>
        <pc:cxnChg chg="mod topLvl">
          <ac:chgData name="Rafael Kuffner dos Anjos" userId="3925196f-71a7-46bf-baee-ed570243f2ce" providerId="ADAL" clId="{B59877C8-2E2F-4FE9-A510-283622C63C17}" dt="2021-09-28T08:22:15.154" v="90" actId="14100"/>
          <ac:cxnSpMkLst>
            <pc:docMk/>
            <pc:sldMk cId="1391904080" sldId="305"/>
            <ac:cxnSpMk id="29" creationId="{7C503A72-14CE-B248-A5CC-A0FAF6D94526}"/>
          </ac:cxnSpMkLst>
        </pc:cxnChg>
        <pc:cxnChg chg="mod topLvl">
          <ac:chgData name="Rafael Kuffner dos Anjos" userId="3925196f-71a7-46bf-baee-ed570243f2ce" providerId="ADAL" clId="{B59877C8-2E2F-4FE9-A510-283622C63C17}" dt="2021-09-28T08:22:18.600" v="91" actId="14100"/>
          <ac:cxnSpMkLst>
            <pc:docMk/>
            <pc:sldMk cId="1391904080" sldId="305"/>
            <ac:cxnSpMk id="30" creationId="{C229E07F-2DE4-0345-8B01-96B0335F14D3}"/>
          </ac:cxnSpMkLst>
        </pc:cxnChg>
        <pc:cxnChg chg="mod topLvl">
          <ac:chgData name="Rafael Kuffner dos Anjos" userId="3925196f-71a7-46bf-baee-ed570243f2ce" providerId="ADAL" clId="{B59877C8-2E2F-4FE9-A510-283622C63C17}" dt="2021-09-28T08:22:05.125" v="88" actId="1076"/>
          <ac:cxnSpMkLst>
            <pc:docMk/>
            <pc:sldMk cId="1391904080" sldId="305"/>
            <ac:cxnSpMk id="31" creationId="{7C1C1C28-9705-B146-9679-ED9E91F2DF27}"/>
          </ac:cxnSpMkLst>
        </pc:cxnChg>
        <pc:cxnChg chg="mod topLvl">
          <ac:chgData name="Rafael Kuffner dos Anjos" userId="3925196f-71a7-46bf-baee-ed570243f2ce" providerId="ADAL" clId="{B59877C8-2E2F-4FE9-A510-283622C63C17}" dt="2021-09-28T08:22:05.125" v="88" actId="1076"/>
          <ac:cxnSpMkLst>
            <pc:docMk/>
            <pc:sldMk cId="1391904080" sldId="305"/>
            <ac:cxnSpMk id="32" creationId="{C7CEEA0F-FB94-9343-A02C-CED3FA795715}"/>
          </ac:cxnSpMkLst>
        </pc:cxnChg>
        <pc:cxnChg chg="mod topLvl">
          <ac:chgData name="Rafael Kuffner dos Anjos" userId="3925196f-71a7-46bf-baee-ed570243f2ce" providerId="ADAL" clId="{B59877C8-2E2F-4FE9-A510-283622C63C17}" dt="2021-09-28T08:22:05.125" v="88" actId="1076"/>
          <ac:cxnSpMkLst>
            <pc:docMk/>
            <pc:sldMk cId="1391904080" sldId="305"/>
            <ac:cxnSpMk id="33" creationId="{89AC4CD5-33FE-ED41-9FE8-CB993D7E4BFA}"/>
          </ac:cxnSpMkLst>
        </pc:cxnChg>
        <pc:cxnChg chg="mod topLvl">
          <ac:chgData name="Rafael Kuffner dos Anjos" userId="3925196f-71a7-46bf-baee-ed570243f2ce" providerId="ADAL" clId="{B59877C8-2E2F-4FE9-A510-283622C63C17}" dt="2021-09-28T08:22:05.125" v="88" actId="1076"/>
          <ac:cxnSpMkLst>
            <pc:docMk/>
            <pc:sldMk cId="1391904080" sldId="305"/>
            <ac:cxnSpMk id="34" creationId="{F06C989E-3FD9-5E4D-82B2-23A5E90C8996}"/>
          </ac:cxnSpMkLst>
        </pc:cxnChg>
        <pc:cxnChg chg="mod topLvl">
          <ac:chgData name="Rafael Kuffner dos Anjos" userId="3925196f-71a7-46bf-baee-ed570243f2ce" providerId="ADAL" clId="{B59877C8-2E2F-4FE9-A510-283622C63C17}" dt="2021-09-28T08:22:05.125" v="88" actId="1076"/>
          <ac:cxnSpMkLst>
            <pc:docMk/>
            <pc:sldMk cId="1391904080" sldId="305"/>
            <ac:cxnSpMk id="35" creationId="{4739BB42-C174-7441-A903-6B3C6EEADA41}"/>
          </ac:cxnSpMkLst>
        </pc:cxnChg>
        <pc:cxnChg chg="mod topLvl">
          <ac:chgData name="Rafael Kuffner dos Anjos" userId="3925196f-71a7-46bf-baee-ed570243f2ce" providerId="ADAL" clId="{B59877C8-2E2F-4FE9-A510-283622C63C17}" dt="2021-09-28T08:22:05.125" v="88" actId="1076"/>
          <ac:cxnSpMkLst>
            <pc:docMk/>
            <pc:sldMk cId="1391904080" sldId="305"/>
            <ac:cxnSpMk id="36" creationId="{B4BD7523-EFC9-CF4E-8699-2C83785B6B71}"/>
          </ac:cxnSpMkLst>
        </pc:cxnChg>
        <pc:cxnChg chg="mod topLvl">
          <ac:chgData name="Rafael Kuffner dos Anjos" userId="3925196f-71a7-46bf-baee-ed570243f2ce" providerId="ADAL" clId="{B59877C8-2E2F-4FE9-A510-283622C63C17}" dt="2021-09-28T08:22:05.125" v="88" actId="1076"/>
          <ac:cxnSpMkLst>
            <pc:docMk/>
            <pc:sldMk cId="1391904080" sldId="305"/>
            <ac:cxnSpMk id="37" creationId="{1B793E6D-A3C3-AC4D-AE7E-44AE00D82F22}"/>
          </ac:cxnSpMkLst>
        </pc:cxnChg>
        <pc:cxnChg chg="mod topLvl">
          <ac:chgData name="Rafael Kuffner dos Anjos" userId="3925196f-71a7-46bf-baee-ed570243f2ce" providerId="ADAL" clId="{B59877C8-2E2F-4FE9-A510-283622C63C17}" dt="2021-09-28T08:22:05.125" v="88" actId="1076"/>
          <ac:cxnSpMkLst>
            <pc:docMk/>
            <pc:sldMk cId="1391904080" sldId="305"/>
            <ac:cxnSpMk id="38" creationId="{F87D5F8F-D5A8-DA4D-85E9-BB69D9025950}"/>
          </ac:cxnSpMkLst>
        </pc:cxnChg>
        <pc:cxnChg chg="mod topLvl">
          <ac:chgData name="Rafael Kuffner dos Anjos" userId="3925196f-71a7-46bf-baee-ed570243f2ce" providerId="ADAL" clId="{B59877C8-2E2F-4FE9-A510-283622C63C17}" dt="2021-09-28T08:22:05.125" v="88" actId="1076"/>
          <ac:cxnSpMkLst>
            <pc:docMk/>
            <pc:sldMk cId="1391904080" sldId="305"/>
            <ac:cxnSpMk id="39" creationId="{3C8DC9F4-A7B4-FA45-9DBF-7CF1246AAF91}"/>
          </ac:cxnSpMkLst>
        </pc:cxnChg>
        <pc:cxnChg chg="mod topLvl">
          <ac:chgData name="Rafael Kuffner dos Anjos" userId="3925196f-71a7-46bf-baee-ed570243f2ce" providerId="ADAL" clId="{B59877C8-2E2F-4FE9-A510-283622C63C17}" dt="2021-09-28T08:22:05.125" v="88" actId="1076"/>
          <ac:cxnSpMkLst>
            <pc:docMk/>
            <pc:sldMk cId="1391904080" sldId="305"/>
            <ac:cxnSpMk id="40" creationId="{561705B2-55B4-6F47-BE5A-1F8F7D5DAD48}"/>
          </ac:cxnSpMkLst>
        </pc:cxnChg>
      </pc:sldChg>
      <pc:sldChg chg="addSp modSp add mod setBg">
        <pc:chgData name="Rafael Kuffner dos Anjos" userId="3925196f-71a7-46bf-baee-ed570243f2ce" providerId="ADAL" clId="{B59877C8-2E2F-4FE9-A510-283622C63C17}" dt="2021-09-28T08:56:05.445" v="133"/>
        <pc:sldMkLst>
          <pc:docMk/>
          <pc:sldMk cId="2524433794" sldId="306"/>
        </pc:sldMkLst>
        <pc:spChg chg="mod">
          <ac:chgData name="Rafael Kuffner dos Anjos" userId="3925196f-71a7-46bf-baee-ed570243f2ce" providerId="ADAL" clId="{B59877C8-2E2F-4FE9-A510-283622C63C17}" dt="2021-09-28T08:55:58.846" v="132" actId="26606"/>
          <ac:spMkLst>
            <pc:docMk/>
            <pc:sldMk cId="2524433794" sldId="306"/>
            <ac:spMk id="2" creationId="{4CEC3F6E-6F6D-3643-8D75-A6E5DC167195}"/>
          </ac:spMkLst>
        </pc:spChg>
        <pc:spChg chg="mod">
          <ac:chgData name="Rafael Kuffner dos Anjos" userId="3925196f-71a7-46bf-baee-ed570243f2ce" providerId="ADAL" clId="{B59877C8-2E2F-4FE9-A510-283622C63C17}" dt="2021-09-28T08:55:58.846" v="132" actId="26606"/>
          <ac:spMkLst>
            <pc:docMk/>
            <pc:sldMk cId="2524433794" sldId="306"/>
            <ac:spMk id="3" creationId="{EE449410-3E0A-0046-9AB1-3418A72A201E}"/>
          </ac:spMkLst>
        </pc:spChg>
        <pc:spChg chg="add mod">
          <ac:chgData name="Rafael Kuffner dos Anjos" userId="3925196f-71a7-46bf-baee-ed570243f2ce" providerId="ADAL" clId="{B59877C8-2E2F-4FE9-A510-283622C63C17}" dt="2021-09-28T08:56:05.445" v="133"/>
          <ac:spMkLst>
            <pc:docMk/>
            <pc:sldMk cId="2524433794" sldId="306"/>
            <ac:spMk id="6" creationId="{507197B3-A4CF-4027-83CE-5214BBCCFCF3}"/>
          </ac:spMkLst>
        </pc:spChg>
        <pc:picChg chg="add mod">
          <ac:chgData name="Rafael Kuffner dos Anjos" userId="3925196f-71a7-46bf-baee-ed570243f2ce" providerId="ADAL" clId="{B59877C8-2E2F-4FE9-A510-283622C63C17}" dt="2021-09-28T08:55:58.846" v="132" actId="26606"/>
          <ac:picMkLst>
            <pc:docMk/>
            <pc:sldMk cId="2524433794" sldId="306"/>
            <ac:picMk id="2050" creationId="{16C2C26D-512F-44BA-BA58-CE5DC839F7B6}"/>
          </ac:picMkLst>
        </pc:picChg>
        <pc:cxnChg chg="add">
          <ac:chgData name="Rafael Kuffner dos Anjos" userId="3925196f-71a7-46bf-baee-ed570243f2ce" providerId="ADAL" clId="{B59877C8-2E2F-4FE9-A510-283622C63C17}" dt="2021-09-28T08:55:58.846" v="132" actId="26606"/>
          <ac:cxnSpMkLst>
            <pc:docMk/>
            <pc:sldMk cId="2524433794" sldId="306"/>
            <ac:cxnSpMk id="71" creationId="{A7F400EE-A8A5-48AF-B4D6-291B52C6F0B0}"/>
          </ac:cxnSpMkLst>
        </pc:cxnChg>
      </pc:sldChg>
      <pc:sldChg chg="addSp delSp modSp add mod setBg setClrOvrMap">
        <pc:chgData name="Rafael Kuffner dos Anjos" userId="3925196f-71a7-46bf-baee-ed570243f2ce" providerId="ADAL" clId="{B59877C8-2E2F-4FE9-A510-283622C63C17}" dt="2021-09-28T08:49:44.326" v="130" actId="14100"/>
        <pc:sldMkLst>
          <pc:docMk/>
          <pc:sldMk cId="3868204070" sldId="307"/>
        </pc:sldMkLst>
        <pc:spChg chg="mod">
          <ac:chgData name="Rafael Kuffner dos Anjos" userId="3925196f-71a7-46bf-baee-ed570243f2ce" providerId="ADAL" clId="{B59877C8-2E2F-4FE9-A510-283622C63C17}" dt="2021-09-28T08:34:03.849" v="125" actId="26606"/>
          <ac:spMkLst>
            <pc:docMk/>
            <pc:sldMk cId="3868204070" sldId="307"/>
            <ac:spMk id="2" creationId="{B3D1D685-D43D-8840-840C-C5ADA6719380}"/>
          </ac:spMkLst>
        </pc:spChg>
        <pc:spChg chg="add del mod">
          <ac:chgData name="Rafael Kuffner dos Anjos" userId="3925196f-71a7-46bf-baee-ed570243f2ce" providerId="ADAL" clId="{B59877C8-2E2F-4FE9-A510-283622C63C17}" dt="2021-09-28T08:34:03.849" v="125" actId="26606"/>
          <ac:spMkLst>
            <pc:docMk/>
            <pc:sldMk cId="3868204070" sldId="307"/>
            <ac:spMk id="3" creationId="{27BD2BE3-3602-DC42-A080-474D6C3F9FE4}"/>
          </ac:spMkLst>
        </pc:spChg>
        <pc:spChg chg="add">
          <ac:chgData name="Rafael Kuffner dos Anjos" userId="3925196f-71a7-46bf-baee-ed570243f2ce" providerId="ADAL" clId="{B59877C8-2E2F-4FE9-A510-283622C63C17}" dt="2021-09-28T08:34:03.849" v="125" actId="26606"/>
          <ac:spMkLst>
            <pc:docMk/>
            <pc:sldMk cId="3868204070" sldId="307"/>
            <ac:spMk id="8" creationId="{17718681-A12E-49D6-9925-DD7C68176D61}"/>
          </ac:spMkLst>
        </pc:spChg>
        <pc:spChg chg="add del">
          <ac:chgData name="Rafael Kuffner dos Anjos" userId="3925196f-71a7-46bf-baee-ed570243f2ce" providerId="ADAL" clId="{B59877C8-2E2F-4FE9-A510-283622C63C17}" dt="2021-09-28T08:34:03.842" v="124" actId="26606"/>
          <ac:spMkLst>
            <pc:docMk/>
            <pc:sldMk cId="3868204070" sldId="307"/>
            <ac:spMk id="10" creationId="{C5E6CFF1-2F42-4E10-9A97-F116F46F53FE}"/>
          </ac:spMkLst>
        </pc:spChg>
        <pc:spChg chg="add mod">
          <ac:chgData name="Rafael Kuffner dos Anjos" userId="3925196f-71a7-46bf-baee-ed570243f2ce" providerId="ADAL" clId="{B59877C8-2E2F-4FE9-A510-283622C63C17}" dt="2021-09-28T08:34:32.632" v="129" actId="207"/>
          <ac:spMkLst>
            <pc:docMk/>
            <pc:sldMk cId="3868204070" sldId="307"/>
            <ac:spMk id="13" creationId="{636FC6AC-6876-4B36-AE71-F221F484E049}"/>
          </ac:spMkLst>
        </pc:spChg>
        <pc:spChg chg="add">
          <ac:chgData name="Rafael Kuffner dos Anjos" userId="3925196f-71a7-46bf-baee-ed570243f2ce" providerId="ADAL" clId="{B59877C8-2E2F-4FE9-A510-283622C63C17}" dt="2021-09-28T08:34:03.849" v="125" actId="26606"/>
          <ac:spMkLst>
            <pc:docMk/>
            <pc:sldMk cId="3868204070" sldId="307"/>
            <ac:spMk id="14" creationId="{FBD77573-9EF2-4C35-8285-A1CF6FBB0EA5}"/>
          </ac:spMkLst>
        </pc:spChg>
        <pc:spChg chg="add mod">
          <ac:chgData name="Rafael Kuffner dos Anjos" userId="3925196f-71a7-46bf-baee-ed570243f2ce" providerId="ADAL" clId="{B59877C8-2E2F-4FE9-A510-283622C63C17}" dt="2021-09-28T08:49:44.326" v="130" actId="14100"/>
          <ac:spMkLst>
            <pc:docMk/>
            <pc:sldMk cId="3868204070" sldId="307"/>
            <ac:spMk id="15" creationId="{27BD2BE3-3602-DC42-A080-474D6C3F9FE4}"/>
          </ac:spMkLst>
        </pc:spChg>
        <pc:graphicFrameChg chg="add del">
          <ac:chgData name="Rafael Kuffner dos Anjos" userId="3925196f-71a7-46bf-baee-ed570243f2ce" providerId="ADAL" clId="{B59877C8-2E2F-4FE9-A510-283622C63C17}" dt="2021-09-28T08:34:03.842" v="124" actId="26606"/>
          <ac:graphicFrameMkLst>
            <pc:docMk/>
            <pc:sldMk cId="3868204070" sldId="307"/>
            <ac:graphicFrameMk id="5" creationId="{12E5619D-71F8-4E42-84A8-AA8EDDEF7E1A}"/>
          </ac:graphicFrameMkLst>
        </pc:graphicFrameChg>
        <pc:picChg chg="add del">
          <ac:chgData name="Rafael Kuffner dos Anjos" userId="3925196f-71a7-46bf-baee-ed570243f2ce" providerId="ADAL" clId="{B59877C8-2E2F-4FE9-A510-283622C63C17}" dt="2021-09-28T08:34:03.842" v="124" actId="26606"/>
          <ac:picMkLst>
            <pc:docMk/>
            <pc:sldMk cId="3868204070" sldId="307"/>
            <ac:picMk id="6" creationId="{2F49A0C3-BC89-41D7-9DBD-C21C321F1030}"/>
          </ac:picMkLst>
        </pc:picChg>
        <pc:picChg chg="add mod">
          <ac:chgData name="Rafael Kuffner dos Anjos" userId="3925196f-71a7-46bf-baee-ed570243f2ce" providerId="ADAL" clId="{B59877C8-2E2F-4FE9-A510-283622C63C17}" dt="2021-09-28T08:34:05.854" v="126"/>
          <ac:picMkLst>
            <pc:docMk/>
            <pc:sldMk cId="3868204070" sldId="307"/>
            <ac:picMk id="11" creationId="{F071B23D-78C9-4EC9-9448-E6DAB0D4A102}"/>
          </ac:picMkLst>
        </pc:picChg>
        <pc:cxnChg chg="add del">
          <ac:chgData name="Rafael Kuffner dos Anjos" userId="3925196f-71a7-46bf-baee-ed570243f2ce" providerId="ADAL" clId="{B59877C8-2E2F-4FE9-A510-283622C63C17}" dt="2021-09-28T08:34:03.842" v="124" actId="26606"/>
          <ac:cxnSpMkLst>
            <pc:docMk/>
            <pc:sldMk cId="3868204070" sldId="307"/>
            <ac:cxnSpMk id="12" creationId="{67182200-4859-4C8D-BCBB-55B245C28BA3}"/>
          </ac:cxnSpMkLst>
        </pc:cxnChg>
      </pc:sldChg>
      <pc:sldChg chg="addSp modSp add mod setBg">
        <pc:chgData name="Rafael Kuffner dos Anjos" userId="3925196f-71a7-46bf-baee-ed570243f2ce" providerId="ADAL" clId="{B59877C8-2E2F-4FE9-A510-283622C63C17}" dt="2021-09-28T08:59:31.508" v="156" actId="207"/>
        <pc:sldMkLst>
          <pc:docMk/>
          <pc:sldMk cId="3764330122" sldId="308"/>
        </pc:sldMkLst>
        <pc:spChg chg="mod">
          <ac:chgData name="Rafael Kuffner dos Anjos" userId="3925196f-71a7-46bf-baee-ed570243f2ce" providerId="ADAL" clId="{B59877C8-2E2F-4FE9-A510-283622C63C17}" dt="2021-09-28T08:59:15.720" v="154" actId="26606"/>
          <ac:spMkLst>
            <pc:docMk/>
            <pc:sldMk cId="3764330122" sldId="308"/>
            <ac:spMk id="2" creationId="{E259E870-4162-AF49-8CA7-7EAB9EA09C4E}"/>
          </ac:spMkLst>
        </pc:spChg>
        <pc:spChg chg="mod">
          <ac:chgData name="Rafael Kuffner dos Anjos" userId="3925196f-71a7-46bf-baee-ed570243f2ce" providerId="ADAL" clId="{B59877C8-2E2F-4FE9-A510-283622C63C17}" dt="2021-09-28T08:59:15.720" v="154" actId="26606"/>
          <ac:spMkLst>
            <pc:docMk/>
            <pc:sldMk cId="3764330122" sldId="308"/>
            <ac:spMk id="3" creationId="{C6E981B8-1CA4-5740-BF5B-BA30222E3E7C}"/>
          </ac:spMkLst>
        </pc:spChg>
        <pc:spChg chg="add">
          <ac:chgData name="Rafael Kuffner dos Anjos" userId="3925196f-71a7-46bf-baee-ed570243f2ce" providerId="ADAL" clId="{B59877C8-2E2F-4FE9-A510-283622C63C17}" dt="2021-09-28T08:59:15.720" v="154" actId="26606"/>
          <ac:spMkLst>
            <pc:docMk/>
            <pc:sldMk cId="3764330122" sldId="308"/>
            <ac:spMk id="8" creationId="{C7FA33FF-088D-4F16-95A2-2C64D353DEA8}"/>
          </ac:spMkLst>
        </pc:spChg>
        <pc:spChg chg="add mod">
          <ac:chgData name="Rafael Kuffner dos Anjos" userId="3925196f-71a7-46bf-baee-ed570243f2ce" providerId="ADAL" clId="{B59877C8-2E2F-4FE9-A510-283622C63C17}" dt="2021-09-28T08:59:31.508" v="156" actId="207"/>
          <ac:spMkLst>
            <pc:docMk/>
            <pc:sldMk cId="3764330122" sldId="308"/>
            <ac:spMk id="9" creationId="{CBF7AD7E-AF06-480F-89B9-964F5E858FAB}"/>
          </ac:spMkLst>
        </pc:spChg>
        <pc:spChg chg="add">
          <ac:chgData name="Rafael Kuffner dos Anjos" userId="3925196f-71a7-46bf-baee-ed570243f2ce" providerId="ADAL" clId="{B59877C8-2E2F-4FE9-A510-283622C63C17}" dt="2021-09-28T08:59:15.720" v="154" actId="26606"/>
          <ac:spMkLst>
            <pc:docMk/>
            <pc:sldMk cId="3764330122" sldId="308"/>
            <ac:spMk id="10" creationId="{A376EFB1-01CF-419F-ABF1-2AF02BBFCBD1}"/>
          </ac:spMkLst>
        </pc:spChg>
        <pc:spChg chg="add">
          <ac:chgData name="Rafael Kuffner dos Anjos" userId="3925196f-71a7-46bf-baee-ed570243f2ce" providerId="ADAL" clId="{B59877C8-2E2F-4FE9-A510-283622C63C17}" dt="2021-09-28T08:59:15.720" v="154" actId="26606"/>
          <ac:spMkLst>
            <pc:docMk/>
            <pc:sldMk cId="3764330122" sldId="308"/>
            <ac:spMk id="12" creationId="{FF9DEA15-78BD-4750-AA18-B9F28A6D5AB8}"/>
          </ac:spMkLst>
        </pc:spChg>
        <pc:picChg chg="add mod">
          <ac:chgData name="Rafael Kuffner dos Anjos" userId="3925196f-71a7-46bf-baee-ed570243f2ce" providerId="ADAL" clId="{B59877C8-2E2F-4FE9-A510-283622C63C17}" dt="2021-09-28T08:59:24.154" v="155"/>
          <ac:picMkLst>
            <pc:docMk/>
            <pc:sldMk cId="3764330122" sldId="308"/>
            <ac:picMk id="7" creationId="{26BDEF54-177D-4EAA-B463-FBC388B33456}"/>
          </ac:picMkLst>
        </pc:picChg>
      </pc:sldChg>
      <pc:sldChg chg="addSp modSp add mod setBg">
        <pc:chgData name="Rafael Kuffner dos Anjos" userId="3925196f-71a7-46bf-baee-ed570243f2ce" providerId="ADAL" clId="{B59877C8-2E2F-4FE9-A510-283622C63C17}" dt="2021-09-28T08:59:03.979" v="153" actId="26606"/>
        <pc:sldMkLst>
          <pc:docMk/>
          <pc:sldMk cId="3110763598" sldId="309"/>
        </pc:sldMkLst>
        <pc:spChg chg="mod">
          <ac:chgData name="Rafael Kuffner dos Anjos" userId="3925196f-71a7-46bf-baee-ed570243f2ce" providerId="ADAL" clId="{B59877C8-2E2F-4FE9-A510-283622C63C17}" dt="2021-09-28T08:59:03.979" v="153" actId="26606"/>
          <ac:spMkLst>
            <pc:docMk/>
            <pc:sldMk cId="3110763598" sldId="309"/>
            <ac:spMk id="2" creationId="{2F0A334B-16E1-3141-8162-8F126A709C43}"/>
          </ac:spMkLst>
        </pc:spChg>
        <pc:spChg chg="add">
          <ac:chgData name="Rafael Kuffner dos Anjos" userId="3925196f-71a7-46bf-baee-ed570243f2ce" providerId="ADAL" clId="{B59877C8-2E2F-4FE9-A510-283622C63C17}" dt="2021-09-28T08:59:03.979" v="153" actId="26606"/>
          <ac:spMkLst>
            <pc:docMk/>
            <pc:sldMk cId="3110763598" sldId="309"/>
            <ac:spMk id="10" creationId="{1707FC24-6981-43D9-B525-C7832BA22463}"/>
          </ac:spMkLst>
        </pc:spChg>
        <pc:picChg chg="mod">
          <ac:chgData name="Rafael Kuffner dos Anjos" userId="3925196f-71a7-46bf-baee-ed570243f2ce" providerId="ADAL" clId="{B59877C8-2E2F-4FE9-A510-283622C63C17}" dt="2021-09-28T08:59:03.979" v="153" actId="26606"/>
          <ac:picMkLst>
            <pc:docMk/>
            <pc:sldMk cId="3110763598" sldId="309"/>
            <ac:picMk id="5" creationId="{CE2BE25F-C00C-124B-8018-934F953EED7B}"/>
          </ac:picMkLst>
        </pc:picChg>
      </pc:sldChg>
      <pc:sldChg chg="modSp add mod">
        <pc:chgData name="Rafael Kuffner dos Anjos" userId="3925196f-71a7-46bf-baee-ed570243f2ce" providerId="ADAL" clId="{B59877C8-2E2F-4FE9-A510-283622C63C17}" dt="2021-09-28T09:07:23.193" v="192" actId="1076"/>
        <pc:sldMkLst>
          <pc:docMk/>
          <pc:sldMk cId="4174470428" sldId="310"/>
        </pc:sldMkLst>
        <pc:spChg chg="mod">
          <ac:chgData name="Rafael Kuffner dos Anjos" userId="3925196f-71a7-46bf-baee-ed570243f2ce" providerId="ADAL" clId="{B59877C8-2E2F-4FE9-A510-283622C63C17}" dt="2021-09-28T09:05:40.252" v="170" actId="1076"/>
          <ac:spMkLst>
            <pc:docMk/>
            <pc:sldMk cId="4174470428" sldId="310"/>
            <ac:spMk id="2" creationId="{B84D43EA-F652-4541-82D4-AFBB4922AF02}"/>
          </ac:spMkLst>
        </pc:spChg>
        <pc:spChg chg="mod">
          <ac:chgData name="Rafael Kuffner dos Anjos" userId="3925196f-71a7-46bf-baee-ed570243f2ce" providerId="ADAL" clId="{B59877C8-2E2F-4FE9-A510-283622C63C17}" dt="2021-09-28T09:07:23.193" v="192" actId="1076"/>
          <ac:spMkLst>
            <pc:docMk/>
            <pc:sldMk cId="4174470428" sldId="310"/>
            <ac:spMk id="3" creationId="{BB321E37-B1BD-AE47-A968-A80BAB44688D}"/>
          </ac:spMkLst>
        </pc:spChg>
        <pc:spChg chg="mod">
          <ac:chgData name="Rafael Kuffner dos Anjos" userId="3925196f-71a7-46bf-baee-ed570243f2ce" providerId="ADAL" clId="{B59877C8-2E2F-4FE9-A510-283622C63C17}" dt="2021-09-28T09:07:16.291" v="191" actId="1076"/>
          <ac:spMkLst>
            <pc:docMk/>
            <pc:sldMk cId="4174470428" sldId="310"/>
            <ac:spMk id="5" creationId="{9E20D525-FD74-6E44-BB4A-D587D8F6523B}"/>
          </ac:spMkLst>
        </pc:spChg>
        <pc:spChg chg="mod">
          <ac:chgData name="Rafael Kuffner dos Anjos" userId="3925196f-71a7-46bf-baee-ed570243f2ce" providerId="ADAL" clId="{B59877C8-2E2F-4FE9-A510-283622C63C17}" dt="2021-09-28T09:07:09.563" v="189" actId="1076"/>
          <ac:spMkLst>
            <pc:docMk/>
            <pc:sldMk cId="4174470428" sldId="310"/>
            <ac:spMk id="6" creationId="{FE6EB2B3-DDF2-1C46-8A32-22394C374592}"/>
          </ac:spMkLst>
        </pc:spChg>
        <pc:spChg chg="mod">
          <ac:chgData name="Rafael Kuffner dos Anjos" userId="3925196f-71a7-46bf-baee-ed570243f2ce" providerId="ADAL" clId="{B59877C8-2E2F-4FE9-A510-283622C63C17}" dt="2021-09-28T09:06:58.722" v="187" actId="1076"/>
          <ac:spMkLst>
            <pc:docMk/>
            <pc:sldMk cId="4174470428" sldId="310"/>
            <ac:spMk id="7" creationId="{A5B11B8D-3072-0D47-A235-141EC18EC55C}"/>
          </ac:spMkLst>
        </pc:spChg>
        <pc:spChg chg="mod">
          <ac:chgData name="Rafael Kuffner dos Anjos" userId="3925196f-71a7-46bf-baee-ed570243f2ce" providerId="ADAL" clId="{B59877C8-2E2F-4FE9-A510-283622C63C17}" dt="2021-09-28T09:06:46.515" v="184" actId="1076"/>
          <ac:spMkLst>
            <pc:docMk/>
            <pc:sldMk cId="4174470428" sldId="310"/>
            <ac:spMk id="8" creationId="{99486CA9-473D-AF45-96F2-A47B65A20099}"/>
          </ac:spMkLst>
        </pc:spChg>
        <pc:spChg chg="mod">
          <ac:chgData name="Rafael Kuffner dos Anjos" userId="3925196f-71a7-46bf-baee-ed570243f2ce" providerId="ADAL" clId="{B59877C8-2E2F-4FE9-A510-283622C63C17}" dt="2021-09-28T09:06:46.515" v="184" actId="1076"/>
          <ac:spMkLst>
            <pc:docMk/>
            <pc:sldMk cId="4174470428" sldId="310"/>
            <ac:spMk id="9" creationId="{534C9090-4575-8E46-BBE4-7E9751145F36}"/>
          </ac:spMkLst>
        </pc:spChg>
        <pc:picChg chg="mod">
          <ac:chgData name="Rafael Kuffner dos Anjos" userId="3925196f-71a7-46bf-baee-ed570243f2ce" providerId="ADAL" clId="{B59877C8-2E2F-4FE9-A510-283622C63C17}" dt="2021-09-28T09:05:55.441" v="171" actId="14100"/>
          <ac:picMkLst>
            <pc:docMk/>
            <pc:sldMk cId="4174470428" sldId="310"/>
            <ac:picMk id="4" creationId="{8F635D32-BB78-D64A-8B9F-6F6ACBBC0AC2}"/>
          </ac:picMkLst>
        </pc:picChg>
      </pc:sldChg>
      <pc:sldChg chg="addSp delSp modSp add mod setBg">
        <pc:chgData name="Rafael Kuffner dos Anjos" userId="3925196f-71a7-46bf-baee-ed570243f2ce" providerId="ADAL" clId="{B59877C8-2E2F-4FE9-A510-283622C63C17}" dt="2021-09-28T09:08:03.083" v="198" actId="1076"/>
        <pc:sldMkLst>
          <pc:docMk/>
          <pc:sldMk cId="2358507162" sldId="311"/>
        </pc:sldMkLst>
        <pc:spChg chg="mod">
          <ac:chgData name="Rafael Kuffner dos Anjos" userId="3925196f-71a7-46bf-baee-ed570243f2ce" providerId="ADAL" clId="{B59877C8-2E2F-4FE9-A510-283622C63C17}" dt="2021-09-28T09:07:52.797" v="196" actId="26606"/>
          <ac:spMkLst>
            <pc:docMk/>
            <pc:sldMk cId="2358507162" sldId="311"/>
            <ac:spMk id="2" creationId="{62D0BCCD-A794-6C4D-B41E-B88CB22185F9}"/>
          </ac:spMkLst>
        </pc:spChg>
        <pc:spChg chg="add del mod">
          <ac:chgData name="Rafael Kuffner dos Anjos" userId="3925196f-71a7-46bf-baee-ed570243f2ce" providerId="ADAL" clId="{B59877C8-2E2F-4FE9-A510-283622C63C17}" dt="2021-09-28T09:07:52.797" v="196" actId="26606"/>
          <ac:spMkLst>
            <pc:docMk/>
            <pc:sldMk cId="2358507162" sldId="311"/>
            <ac:spMk id="3" creationId="{12EEDDD2-FE55-E64D-9D00-8D28113C12D4}"/>
          </ac:spMkLst>
        </pc:spChg>
        <pc:spChg chg="add del">
          <ac:chgData name="Rafael Kuffner dos Anjos" userId="3925196f-71a7-46bf-baee-ed570243f2ce" providerId="ADAL" clId="{B59877C8-2E2F-4FE9-A510-283622C63C17}" dt="2021-09-28T09:07:52.779" v="195" actId="26606"/>
          <ac:spMkLst>
            <pc:docMk/>
            <pc:sldMk cId="2358507162" sldId="311"/>
            <ac:spMk id="9" creationId="{0C541B88-1AE9-40C3-AFD5-967787C1979F}"/>
          </ac:spMkLst>
        </pc:spChg>
        <pc:spChg chg="add del">
          <ac:chgData name="Rafael Kuffner dos Anjos" userId="3925196f-71a7-46bf-baee-ed570243f2ce" providerId="ADAL" clId="{B59877C8-2E2F-4FE9-A510-283622C63C17}" dt="2021-09-28T09:07:52.779" v="195" actId="26606"/>
          <ac:spMkLst>
            <pc:docMk/>
            <pc:sldMk cId="2358507162" sldId="311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B59877C8-2E2F-4FE9-A510-283622C63C17}" dt="2021-09-28T09:07:52.779" v="195" actId="26606"/>
          <ac:spMkLst>
            <pc:docMk/>
            <pc:sldMk cId="2358507162" sldId="311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B59877C8-2E2F-4FE9-A510-283622C63C17}" dt="2021-09-28T09:07:52.779" v="195" actId="26606"/>
          <ac:spMkLst>
            <pc:docMk/>
            <pc:sldMk cId="2358507162" sldId="311"/>
            <ac:spMk id="19" creationId="{1CC28BE1-9DC6-43FE-9582-39F091098D77}"/>
          </ac:spMkLst>
        </pc:spChg>
        <pc:spChg chg="add mod">
          <ac:chgData name="Rafael Kuffner dos Anjos" userId="3925196f-71a7-46bf-baee-ed570243f2ce" providerId="ADAL" clId="{B59877C8-2E2F-4FE9-A510-283622C63C17}" dt="2021-09-28T09:08:03.083" v="198" actId="1076"/>
          <ac:spMkLst>
            <pc:docMk/>
            <pc:sldMk cId="2358507162" sldId="311"/>
            <ac:spMk id="35" creationId="{716EF25F-D4DB-453B-A503-380EA1C3A7CE}"/>
          </ac:spMkLst>
        </pc:spChg>
        <pc:spChg chg="add">
          <ac:chgData name="Rafael Kuffner dos Anjos" userId="3925196f-71a7-46bf-baee-ed570243f2ce" providerId="ADAL" clId="{B59877C8-2E2F-4FE9-A510-283622C63C17}" dt="2021-09-28T09:07:52.797" v="196" actId="26606"/>
          <ac:spMkLst>
            <pc:docMk/>
            <pc:sldMk cId="2358507162" sldId="311"/>
            <ac:spMk id="36" creationId="{ADF2AA3E-C714-4E8D-9F46-9E6FFF7FBA36}"/>
          </ac:spMkLst>
        </pc:spChg>
        <pc:grpChg chg="add del">
          <ac:chgData name="Rafael Kuffner dos Anjos" userId="3925196f-71a7-46bf-baee-ed570243f2ce" providerId="ADAL" clId="{B59877C8-2E2F-4FE9-A510-283622C63C17}" dt="2021-09-28T09:07:52.779" v="195" actId="26606"/>
          <ac:grpSpMkLst>
            <pc:docMk/>
            <pc:sldMk cId="2358507162" sldId="311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B59877C8-2E2F-4FE9-A510-283622C63C17}" dt="2021-09-28T09:07:52.779" v="195" actId="26606"/>
          <ac:grpSpMkLst>
            <pc:docMk/>
            <pc:sldMk cId="2358507162" sldId="311"/>
            <ac:grpSpMk id="21" creationId="{AF9AF3F3-CE0C-4125-BDD7-346487FA0B40}"/>
          </ac:grpSpMkLst>
        </pc:grpChg>
        <pc:graphicFrameChg chg="add del">
          <ac:chgData name="Rafael Kuffner dos Anjos" userId="3925196f-71a7-46bf-baee-ed570243f2ce" providerId="ADAL" clId="{B59877C8-2E2F-4FE9-A510-283622C63C17}" dt="2021-09-28T09:07:52.779" v="195" actId="26606"/>
          <ac:graphicFrameMkLst>
            <pc:docMk/>
            <pc:sldMk cId="2358507162" sldId="311"/>
            <ac:graphicFrameMk id="5" creationId="{006F1628-B351-4B16-AD2D-45FB1ACB5B96}"/>
          </ac:graphicFrameMkLst>
        </pc:graphicFrameChg>
        <pc:graphicFrameChg chg="add">
          <ac:chgData name="Rafael Kuffner dos Anjos" userId="3925196f-71a7-46bf-baee-ed570243f2ce" providerId="ADAL" clId="{B59877C8-2E2F-4FE9-A510-283622C63C17}" dt="2021-09-28T09:07:52.797" v="196" actId="26606"/>
          <ac:graphicFrameMkLst>
            <pc:docMk/>
            <pc:sldMk cId="2358507162" sldId="311"/>
            <ac:graphicFrameMk id="37" creationId="{6AE5F3A2-C0B4-4240-8EFD-DD819FA28E3A}"/>
          </ac:graphicFrameMkLst>
        </pc:graphicFrameChg>
      </pc:sldChg>
      <pc:sldChg chg="addSp delSp modSp add mod setBg setClrOvrMap">
        <pc:chgData name="Rafael Kuffner dos Anjos" userId="3925196f-71a7-46bf-baee-ed570243f2ce" providerId="ADAL" clId="{B59877C8-2E2F-4FE9-A510-283622C63C17}" dt="2021-09-28T09:21:26.797" v="236" actId="1076"/>
        <pc:sldMkLst>
          <pc:docMk/>
          <pc:sldMk cId="3432214273" sldId="312"/>
        </pc:sldMkLst>
        <pc:spChg chg="mod">
          <ac:chgData name="Rafael Kuffner dos Anjos" userId="3925196f-71a7-46bf-baee-ed570243f2ce" providerId="ADAL" clId="{B59877C8-2E2F-4FE9-A510-283622C63C17}" dt="2021-09-28T09:21:26.797" v="236" actId="1076"/>
          <ac:spMkLst>
            <pc:docMk/>
            <pc:sldMk cId="3432214273" sldId="312"/>
            <ac:spMk id="2" creationId="{1E0CE3BD-5B23-F24D-8BF3-F8E3E1433483}"/>
          </ac:spMkLst>
        </pc:spChg>
        <pc:spChg chg="add del">
          <ac:chgData name="Rafael Kuffner dos Anjos" userId="3925196f-71a7-46bf-baee-ed570243f2ce" providerId="ADAL" clId="{B59877C8-2E2F-4FE9-A510-283622C63C17}" dt="2021-09-28T09:10:42.366" v="230" actId="26606"/>
          <ac:spMkLst>
            <pc:docMk/>
            <pc:sldMk cId="3432214273" sldId="312"/>
            <ac:spMk id="3" creationId="{FC412B69-58AF-9740-A1A8-29FC2037DD60}"/>
          </ac:spMkLst>
        </pc:spChg>
        <pc:spChg chg="add del">
          <ac:chgData name="Rafael Kuffner dos Anjos" userId="3925196f-71a7-46bf-baee-ed570243f2ce" providerId="ADAL" clId="{B59877C8-2E2F-4FE9-A510-283622C63C17}" dt="2021-09-28T09:09:29.018" v="211" actId="26606"/>
          <ac:spMkLst>
            <pc:docMk/>
            <pc:sldMk cId="3432214273" sldId="312"/>
            <ac:spMk id="8" creationId="{0D7B6173-1D58-48E2-83CF-37350F315F75}"/>
          </ac:spMkLst>
        </pc:spChg>
        <pc:spChg chg="add del">
          <ac:chgData name="Rafael Kuffner dos Anjos" userId="3925196f-71a7-46bf-baee-ed570243f2ce" providerId="ADAL" clId="{B59877C8-2E2F-4FE9-A510-283622C63C17}" dt="2021-09-28T09:08:57.735" v="207" actId="26606"/>
          <ac:spMkLst>
            <pc:docMk/>
            <pc:sldMk cId="3432214273" sldId="312"/>
            <ac:spMk id="9" creationId="{ADF2AA3E-C714-4E8D-9F46-9E6FFF7FBA36}"/>
          </ac:spMkLst>
        </pc:spChg>
        <pc:spChg chg="add del">
          <ac:chgData name="Rafael Kuffner dos Anjos" userId="3925196f-71a7-46bf-baee-ed570243f2ce" providerId="ADAL" clId="{B59877C8-2E2F-4FE9-A510-283622C63C17}" dt="2021-09-28T09:09:29.018" v="211" actId="26606"/>
          <ac:spMkLst>
            <pc:docMk/>
            <pc:sldMk cId="3432214273" sldId="312"/>
            <ac:spMk id="11" creationId="{3D4464D8-FD41-4EA2-9094-791BB1112FFA}"/>
          </ac:spMkLst>
        </pc:spChg>
        <pc:spChg chg="add del">
          <ac:chgData name="Rafael Kuffner dos Anjos" userId="3925196f-71a7-46bf-baee-ed570243f2ce" providerId="ADAL" clId="{B59877C8-2E2F-4FE9-A510-283622C63C17}" dt="2021-09-28T09:09:41.541" v="219" actId="26606"/>
          <ac:spMkLst>
            <pc:docMk/>
            <pc:sldMk cId="3432214273" sldId="312"/>
            <ac:spMk id="12" creationId="{FF9DEA15-78BD-4750-AA18-B9F28A6D5AB8}"/>
          </ac:spMkLst>
        </pc:spChg>
        <pc:spChg chg="add del">
          <ac:chgData name="Rafael Kuffner dos Anjos" userId="3925196f-71a7-46bf-baee-ed570243f2ce" providerId="ADAL" clId="{B59877C8-2E2F-4FE9-A510-283622C63C17}" dt="2021-09-28T09:08:52.465" v="206" actId="26606"/>
          <ac:spMkLst>
            <pc:docMk/>
            <pc:sldMk cId="3432214273" sldId="312"/>
            <ac:spMk id="14" creationId="{D55CD764-972B-4CA5-A885-53E55C63E174}"/>
          </ac:spMkLst>
        </pc:spChg>
        <pc:spChg chg="add del">
          <ac:chgData name="Rafael Kuffner dos Anjos" userId="3925196f-71a7-46bf-baee-ed570243f2ce" providerId="ADAL" clId="{B59877C8-2E2F-4FE9-A510-283622C63C17}" dt="2021-09-28T09:09:29.018" v="211" actId="26606"/>
          <ac:spMkLst>
            <pc:docMk/>
            <pc:sldMk cId="3432214273" sldId="312"/>
            <ac:spMk id="15" creationId="{21BDEC81-16A7-4451-B893-C15000083B77}"/>
          </ac:spMkLst>
        </pc:spChg>
        <pc:spChg chg="add del">
          <ac:chgData name="Rafael Kuffner dos Anjos" userId="3925196f-71a7-46bf-baee-ed570243f2ce" providerId="ADAL" clId="{B59877C8-2E2F-4FE9-A510-283622C63C17}" dt="2021-09-28T09:08:52.465" v="206" actId="26606"/>
          <ac:spMkLst>
            <pc:docMk/>
            <pc:sldMk cId="3432214273" sldId="312"/>
            <ac:spMk id="16" creationId="{34165AB3-7006-4430-BCE3-25476BE13322}"/>
          </ac:spMkLst>
        </pc:spChg>
        <pc:spChg chg="add del">
          <ac:chgData name="Rafael Kuffner dos Anjos" userId="3925196f-71a7-46bf-baee-ed570243f2ce" providerId="ADAL" clId="{B59877C8-2E2F-4FE9-A510-283622C63C17}" dt="2021-09-28T09:09:29.018" v="211" actId="26606"/>
          <ac:spMkLst>
            <pc:docMk/>
            <pc:sldMk cId="3432214273" sldId="312"/>
            <ac:spMk id="17" creationId="{906BB8A7-DBF5-43B3-9727-1C04A4D01668}"/>
          </ac:spMkLst>
        </pc:spChg>
        <pc:spChg chg="add del">
          <ac:chgData name="Rafael Kuffner dos Anjos" userId="3925196f-71a7-46bf-baee-ed570243f2ce" providerId="ADAL" clId="{B59877C8-2E2F-4FE9-A510-283622C63C17}" dt="2021-09-28T09:09:36.049" v="213" actId="26606"/>
          <ac:spMkLst>
            <pc:docMk/>
            <pc:sldMk cId="3432214273" sldId="312"/>
            <ac:spMk id="19" creationId="{9228552E-C8B1-4A80-8448-0787CE0FC704}"/>
          </ac:spMkLst>
        </pc:spChg>
        <pc:spChg chg="add del">
          <ac:chgData name="Rafael Kuffner dos Anjos" userId="3925196f-71a7-46bf-baee-ed570243f2ce" providerId="ADAL" clId="{B59877C8-2E2F-4FE9-A510-283622C63C17}" dt="2021-09-28T09:09:37.590" v="215" actId="26606"/>
          <ac:spMkLst>
            <pc:docMk/>
            <pc:sldMk cId="3432214273" sldId="312"/>
            <ac:spMk id="23" creationId="{FC412B69-58AF-9740-A1A8-29FC2037DD60}"/>
          </ac:spMkLst>
        </pc:spChg>
        <pc:spChg chg="add del">
          <ac:chgData name="Rafael Kuffner dos Anjos" userId="3925196f-71a7-46bf-baee-ed570243f2ce" providerId="ADAL" clId="{B59877C8-2E2F-4FE9-A510-283622C63C17}" dt="2021-09-28T09:09:41.541" v="219" actId="26606"/>
          <ac:spMkLst>
            <pc:docMk/>
            <pc:sldMk cId="3432214273" sldId="312"/>
            <ac:spMk id="29" creationId="{C7FA33FF-088D-4F16-95A2-2C64D353DEA8}"/>
          </ac:spMkLst>
        </pc:spChg>
        <pc:spChg chg="add del">
          <ac:chgData name="Rafael Kuffner dos Anjos" userId="3925196f-71a7-46bf-baee-ed570243f2ce" providerId="ADAL" clId="{B59877C8-2E2F-4FE9-A510-283622C63C17}" dt="2021-09-28T09:09:41.541" v="219" actId="26606"/>
          <ac:spMkLst>
            <pc:docMk/>
            <pc:sldMk cId="3432214273" sldId="312"/>
            <ac:spMk id="30" creationId="{A376EFB1-01CF-419F-ABF1-2AF02BBFCBD1}"/>
          </ac:spMkLst>
        </pc:spChg>
        <pc:spChg chg="add del">
          <ac:chgData name="Rafael Kuffner dos Anjos" userId="3925196f-71a7-46bf-baee-ed570243f2ce" providerId="ADAL" clId="{B59877C8-2E2F-4FE9-A510-283622C63C17}" dt="2021-09-28T09:09:41.541" v="219" actId="26606"/>
          <ac:spMkLst>
            <pc:docMk/>
            <pc:sldMk cId="3432214273" sldId="312"/>
            <ac:spMk id="31" creationId="{FC412B69-58AF-9740-A1A8-29FC2037DD60}"/>
          </ac:spMkLst>
        </pc:spChg>
        <pc:spChg chg="add del">
          <ac:chgData name="Rafael Kuffner dos Anjos" userId="3925196f-71a7-46bf-baee-ed570243f2ce" providerId="ADAL" clId="{B59877C8-2E2F-4FE9-A510-283622C63C17}" dt="2021-09-28T09:09:44.884" v="221" actId="26606"/>
          <ac:spMkLst>
            <pc:docMk/>
            <pc:sldMk cId="3432214273" sldId="312"/>
            <ac:spMk id="33" creationId="{488333BA-AE6E-427A-9B16-A39C8073F4EB}"/>
          </ac:spMkLst>
        </pc:spChg>
        <pc:spChg chg="add del">
          <ac:chgData name="Rafael Kuffner dos Anjos" userId="3925196f-71a7-46bf-baee-ed570243f2ce" providerId="ADAL" clId="{B59877C8-2E2F-4FE9-A510-283622C63C17}" dt="2021-09-28T09:09:44.884" v="221" actId="26606"/>
          <ac:spMkLst>
            <pc:docMk/>
            <pc:sldMk cId="3432214273" sldId="312"/>
            <ac:spMk id="34" creationId="{F98ED85F-DCEE-4B50-802E-71A6E3E12B04}"/>
          </ac:spMkLst>
        </pc:spChg>
        <pc:spChg chg="add del">
          <ac:chgData name="Rafael Kuffner dos Anjos" userId="3925196f-71a7-46bf-baee-ed570243f2ce" providerId="ADAL" clId="{B59877C8-2E2F-4FE9-A510-283622C63C17}" dt="2021-09-28T09:09:44.884" v="221" actId="26606"/>
          <ac:spMkLst>
            <pc:docMk/>
            <pc:sldMk cId="3432214273" sldId="312"/>
            <ac:spMk id="35" creationId="{FC412B69-58AF-9740-A1A8-29FC2037DD60}"/>
          </ac:spMkLst>
        </pc:spChg>
        <pc:spChg chg="add del">
          <ac:chgData name="Rafael Kuffner dos Anjos" userId="3925196f-71a7-46bf-baee-ed570243f2ce" providerId="ADAL" clId="{B59877C8-2E2F-4FE9-A510-283622C63C17}" dt="2021-09-28T09:10:25.706" v="229" actId="26606"/>
          <ac:spMkLst>
            <pc:docMk/>
            <pc:sldMk cId="3432214273" sldId="312"/>
            <ac:spMk id="37" creationId="{8408A62E-5888-4462-B3D5-F8078206F89C}"/>
          </ac:spMkLst>
        </pc:spChg>
        <pc:spChg chg="add del">
          <ac:chgData name="Rafael Kuffner dos Anjos" userId="3925196f-71a7-46bf-baee-ed570243f2ce" providerId="ADAL" clId="{B59877C8-2E2F-4FE9-A510-283622C63C17}" dt="2021-09-28T09:08:52.465" v="206" actId="26606"/>
          <ac:spMkLst>
            <pc:docMk/>
            <pc:sldMk cId="3432214273" sldId="312"/>
            <ac:spMk id="40" creationId="{E3E51905-F374-4E1A-97CF-B741584B74D5}"/>
          </ac:spMkLst>
        </pc:spChg>
        <pc:spChg chg="add del">
          <ac:chgData name="Rafael Kuffner dos Anjos" userId="3925196f-71a7-46bf-baee-ed570243f2ce" providerId="ADAL" clId="{B59877C8-2E2F-4FE9-A510-283622C63C17}" dt="2021-09-28T09:10:02.006" v="224" actId="26606"/>
          <ac:spMkLst>
            <pc:docMk/>
            <pc:sldMk cId="3432214273" sldId="312"/>
            <ac:spMk id="43" creationId="{6C4028FD-8BAA-4A19-BFDE-594D991B7552}"/>
          </ac:spMkLst>
        </pc:spChg>
        <pc:spChg chg="add del">
          <ac:chgData name="Rafael Kuffner dos Anjos" userId="3925196f-71a7-46bf-baee-ed570243f2ce" providerId="ADAL" clId="{B59877C8-2E2F-4FE9-A510-283622C63C17}" dt="2021-09-28T09:10:16.020" v="226" actId="26606"/>
          <ac:spMkLst>
            <pc:docMk/>
            <pc:sldMk cId="3432214273" sldId="312"/>
            <ac:spMk id="45" creationId="{8408A62E-5888-4462-B3D5-F8078206F89C}"/>
          </ac:spMkLst>
        </pc:spChg>
        <pc:spChg chg="add del">
          <ac:chgData name="Rafael Kuffner dos Anjos" userId="3925196f-71a7-46bf-baee-ed570243f2ce" providerId="ADAL" clId="{B59877C8-2E2F-4FE9-A510-283622C63C17}" dt="2021-09-28T09:10:23.875" v="228" actId="26606"/>
          <ac:spMkLst>
            <pc:docMk/>
            <pc:sldMk cId="3432214273" sldId="312"/>
            <ac:spMk id="47" creationId="{DE7FFD28-545C-4C88-A2E7-152FB234C92C}"/>
          </ac:spMkLst>
        </pc:spChg>
        <pc:grpChg chg="add del">
          <ac:chgData name="Rafael Kuffner dos Anjos" userId="3925196f-71a7-46bf-baee-ed570243f2ce" providerId="ADAL" clId="{B59877C8-2E2F-4FE9-A510-283622C63C17}" dt="2021-09-28T09:08:52.465" v="206" actId="26606"/>
          <ac:grpSpMkLst>
            <pc:docMk/>
            <pc:sldMk cId="3432214273" sldId="312"/>
            <ac:grpSpMk id="18" creationId="{11999B20-6058-4C55-882E-A1FB050B69DD}"/>
          </ac:grpSpMkLst>
        </pc:grpChg>
        <pc:graphicFrameChg chg="add del mod modGraphic">
          <ac:chgData name="Rafael Kuffner dos Anjos" userId="3925196f-71a7-46bf-baee-ed570243f2ce" providerId="ADAL" clId="{B59877C8-2E2F-4FE9-A510-283622C63C17}" dt="2021-09-28T09:08:57.735" v="207" actId="26606"/>
          <ac:graphicFrameMkLst>
            <pc:docMk/>
            <pc:sldMk cId="3432214273" sldId="312"/>
            <ac:graphicFrameMk id="5" creationId="{66317249-487F-4983-9F50-DBA8206CCE45}"/>
          </ac:graphicFrameMkLst>
        </pc:graphicFrameChg>
        <pc:graphicFrameChg chg="add del">
          <ac:chgData name="Rafael Kuffner dos Anjos" userId="3925196f-71a7-46bf-baee-ed570243f2ce" providerId="ADAL" clId="{B59877C8-2E2F-4FE9-A510-283622C63C17}" dt="2021-09-28T09:09:24.836" v="209" actId="26606"/>
          <ac:graphicFrameMkLst>
            <pc:docMk/>
            <pc:sldMk cId="3432214273" sldId="312"/>
            <ac:graphicFrameMk id="6" creationId="{2CCCDE9D-BDFF-448B-AFE5-D33135495AEE}"/>
          </ac:graphicFrameMkLst>
        </pc:graphicFrameChg>
        <pc:graphicFrameChg chg="add mod">
          <ac:chgData name="Rafael Kuffner dos Anjos" userId="3925196f-71a7-46bf-baee-ed570243f2ce" providerId="ADAL" clId="{B59877C8-2E2F-4FE9-A510-283622C63C17}" dt="2021-09-28T09:21:09.842" v="234"/>
          <ac:graphicFrameMkLst>
            <pc:docMk/>
            <pc:sldMk cId="3432214273" sldId="312"/>
            <ac:graphicFrameMk id="7" creationId="{653EF77B-1488-4C13-9372-83D3681CEA90}"/>
          </ac:graphicFrameMkLst>
        </pc:graphicFrameChg>
        <pc:graphicFrameChg chg="add del">
          <ac:chgData name="Rafael Kuffner dos Anjos" userId="3925196f-71a7-46bf-baee-ed570243f2ce" providerId="ADAL" clId="{B59877C8-2E2F-4FE9-A510-283622C63C17}" dt="2021-09-28T09:09:29.018" v="211" actId="26606"/>
          <ac:graphicFrameMkLst>
            <pc:docMk/>
            <pc:sldMk cId="3432214273" sldId="312"/>
            <ac:graphicFrameMk id="10" creationId="{4689E8D6-D71B-409C-A729-C41AA8037148}"/>
          </ac:graphicFrameMkLst>
        </pc:graphicFrameChg>
        <pc:graphicFrameChg chg="add del">
          <ac:chgData name="Rafael Kuffner dos Anjos" userId="3925196f-71a7-46bf-baee-ed570243f2ce" providerId="ADAL" clId="{B59877C8-2E2F-4FE9-A510-283622C63C17}" dt="2021-09-28T09:09:36.049" v="213" actId="26606"/>
          <ac:graphicFrameMkLst>
            <pc:docMk/>
            <pc:sldMk cId="3432214273" sldId="312"/>
            <ac:graphicFrameMk id="21" creationId="{C9A21A8D-D9E6-4048-8D55-C15E2B2A9276}"/>
          </ac:graphicFrameMkLst>
        </pc:graphicFrameChg>
        <pc:graphicFrameChg chg="add del">
          <ac:chgData name="Rafael Kuffner dos Anjos" userId="3925196f-71a7-46bf-baee-ed570243f2ce" providerId="ADAL" clId="{B59877C8-2E2F-4FE9-A510-283622C63C17}" dt="2021-09-28T09:09:40.616" v="217" actId="26606"/>
          <ac:graphicFrameMkLst>
            <pc:docMk/>
            <pc:sldMk cId="3432214273" sldId="312"/>
            <ac:graphicFrameMk id="27" creationId="{8BE41A62-38A2-4743-9AB0-9F2378E09BB0}"/>
          </ac:graphicFrameMkLst>
        </pc:graphicFrameChg>
        <pc:graphicFrameChg chg="add del mod modGraphic">
          <ac:chgData name="Rafael Kuffner dos Anjos" userId="3925196f-71a7-46bf-baee-ed570243f2ce" providerId="ADAL" clId="{B59877C8-2E2F-4FE9-A510-283622C63C17}" dt="2021-09-28T09:10:25.706" v="229" actId="26606"/>
          <ac:graphicFrameMkLst>
            <pc:docMk/>
            <pc:sldMk cId="3432214273" sldId="312"/>
            <ac:graphicFrameMk id="38" creationId="{0826FB76-41F0-4434-B0E7-7136CB7B3F6F}"/>
          </ac:graphicFrameMkLst>
        </pc:graphicFrameChg>
        <pc:picChg chg="add del">
          <ac:chgData name="Rafael Kuffner dos Anjos" userId="3925196f-71a7-46bf-baee-ed570243f2ce" providerId="ADAL" clId="{B59877C8-2E2F-4FE9-A510-283622C63C17}" dt="2021-09-28T09:09:29.018" v="211" actId="26606"/>
          <ac:picMkLst>
            <pc:docMk/>
            <pc:sldMk cId="3432214273" sldId="312"/>
            <ac:picMk id="13" creationId="{B0DAC8FB-A162-44E3-A606-C855A03A5B09}"/>
          </ac:picMkLst>
        </pc:picChg>
        <pc:picChg chg="add del">
          <ac:chgData name="Rafael Kuffner dos Anjos" userId="3925196f-71a7-46bf-baee-ed570243f2ce" providerId="ADAL" clId="{B59877C8-2E2F-4FE9-A510-283622C63C17}" dt="2021-09-28T09:09:36.049" v="213" actId="26606"/>
          <ac:picMkLst>
            <pc:docMk/>
            <pc:sldMk cId="3432214273" sldId="312"/>
            <ac:picMk id="20" creationId="{E12D8577-6A48-438C-9939-A98737BAE62E}"/>
          </ac:picMkLst>
        </pc:picChg>
        <pc:picChg chg="add del">
          <ac:chgData name="Rafael Kuffner dos Anjos" userId="3925196f-71a7-46bf-baee-ed570243f2ce" providerId="ADAL" clId="{B59877C8-2E2F-4FE9-A510-283622C63C17}" dt="2021-09-28T09:09:37.590" v="215" actId="26606"/>
          <ac:picMkLst>
            <pc:docMk/>
            <pc:sldMk cId="3432214273" sldId="312"/>
            <ac:picMk id="24" creationId="{E426A8D3-BF6E-4F6F-BC07-5A69AC3EBDE7}"/>
          </ac:picMkLst>
        </pc:picChg>
        <pc:cxnChg chg="add del">
          <ac:chgData name="Rafael Kuffner dos Anjos" userId="3925196f-71a7-46bf-baee-ed570243f2ce" providerId="ADAL" clId="{B59877C8-2E2F-4FE9-A510-283622C63C17}" dt="2021-09-28T09:09:37.590" v="215" actId="26606"/>
          <ac:cxnSpMkLst>
            <pc:docMk/>
            <pc:sldMk cId="3432214273" sldId="312"/>
            <ac:cxnSpMk id="25" creationId="{A7F400EE-A8A5-48AF-B4D6-291B52C6F0B0}"/>
          </ac:cxnSpMkLst>
        </pc:cxnChg>
      </pc:sldChg>
      <pc:sldChg chg="modSp add mod">
        <pc:chgData name="Rafael Kuffner dos Anjos" userId="3925196f-71a7-46bf-baee-ed570243f2ce" providerId="ADAL" clId="{B59877C8-2E2F-4FE9-A510-283622C63C17}" dt="2021-09-28T09:24:33.820" v="238" actId="1036"/>
        <pc:sldMkLst>
          <pc:docMk/>
          <pc:sldMk cId="2960297839" sldId="313"/>
        </pc:sldMkLst>
        <pc:spChg chg="mod">
          <ac:chgData name="Rafael Kuffner dos Anjos" userId="3925196f-71a7-46bf-baee-ed570243f2ce" providerId="ADAL" clId="{B59877C8-2E2F-4FE9-A510-283622C63C17}" dt="2021-09-28T09:24:33.820" v="238" actId="1036"/>
          <ac:spMkLst>
            <pc:docMk/>
            <pc:sldMk cId="2960297839" sldId="313"/>
            <ac:spMk id="2" creationId="{C671F0C3-CB19-AB4D-98E7-77EC5A92AA1C}"/>
          </ac:spMkLst>
        </pc:spChg>
      </pc:sldChg>
      <pc:sldChg chg="addSp delSp modSp add mod setBg">
        <pc:chgData name="Rafael Kuffner dos Anjos" userId="3925196f-71a7-46bf-baee-ed570243f2ce" providerId="ADAL" clId="{B59877C8-2E2F-4FE9-A510-283622C63C17}" dt="2021-09-28T09:28:50.019" v="258"/>
        <pc:sldMkLst>
          <pc:docMk/>
          <pc:sldMk cId="3363818357" sldId="315"/>
        </pc:sldMkLst>
        <pc:spChg chg="mod">
          <ac:chgData name="Rafael Kuffner dos Anjos" userId="3925196f-71a7-46bf-baee-ed570243f2ce" providerId="ADAL" clId="{B59877C8-2E2F-4FE9-A510-283622C63C17}" dt="2021-09-28T09:28:18.636" v="257" actId="26606"/>
          <ac:spMkLst>
            <pc:docMk/>
            <pc:sldMk cId="3363818357" sldId="315"/>
            <ac:spMk id="2" creationId="{9AA57BB9-2461-8843-B057-6DADD175FEFF}"/>
          </ac:spMkLst>
        </pc:spChg>
        <pc:spChg chg="mod">
          <ac:chgData name="Rafael Kuffner dos Anjos" userId="3925196f-71a7-46bf-baee-ed570243f2ce" providerId="ADAL" clId="{B59877C8-2E2F-4FE9-A510-283622C63C17}" dt="2021-09-28T09:28:18.636" v="257" actId="26606"/>
          <ac:spMkLst>
            <pc:docMk/>
            <pc:sldMk cId="3363818357" sldId="315"/>
            <ac:spMk id="3" creationId="{2D4001E6-0393-3C40-97B1-7A6F5C6B1C4F}"/>
          </ac:spMkLst>
        </pc:spChg>
        <pc:spChg chg="add del">
          <ac:chgData name="Rafael Kuffner dos Anjos" userId="3925196f-71a7-46bf-baee-ed570243f2ce" providerId="ADAL" clId="{B59877C8-2E2F-4FE9-A510-283622C63C17}" dt="2021-09-28T09:28:02.011" v="253" actId="22"/>
          <ac:spMkLst>
            <pc:docMk/>
            <pc:sldMk cId="3363818357" sldId="315"/>
            <ac:spMk id="5" creationId="{1644D1FD-99AF-44B5-A6F7-4F1B636C19E1}"/>
          </ac:spMkLst>
        </pc:spChg>
        <pc:spChg chg="add mod">
          <ac:chgData name="Rafael Kuffner dos Anjos" userId="3925196f-71a7-46bf-baee-ed570243f2ce" providerId="ADAL" clId="{B59877C8-2E2F-4FE9-A510-283622C63C17}" dt="2021-09-28T09:28:50.019" v="258"/>
          <ac:spMkLst>
            <pc:docMk/>
            <pc:sldMk cId="3363818357" sldId="315"/>
            <ac:spMk id="12" creationId="{7660AF9E-6C44-43EB-969C-618037020A59}"/>
          </ac:spMkLst>
        </pc:spChg>
        <pc:spChg chg="add del">
          <ac:chgData name="Rafael Kuffner dos Anjos" userId="3925196f-71a7-46bf-baee-ed570243f2ce" providerId="ADAL" clId="{B59877C8-2E2F-4FE9-A510-283622C63C17}" dt="2021-09-28T09:28:18.632" v="256" actId="26606"/>
          <ac:spMkLst>
            <pc:docMk/>
            <pc:sldMk cId="3363818357" sldId="315"/>
            <ac:spMk id="71" creationId="{8FC9BE17-9A7B-462D-AE50-3D8777387304}"/>
          </ac:spMkLst>
        </pc:spChg>
        <pc:spChg chg="add del">
          <ac:chgData name="Rafael Kuffner dos Anjos" userId="3925196f-71a7-46bf-baee-ed570243f2ce" providerId="ADAL" clId="{B59877C8-2E2F-4FE9-A510-283622C63C17}" dt="2021-09-28T09:28:18.632" v="256" actId="26606"/>
          <ac:spMkLst>
            <pc:docMk/>
            <pc:sldMk cId="3363818357" sldId="315"/>
            <ac:spMk id="73" creationId="{3EBE8569-6AEC-4B8C-8D53-2DE337CDBA65}"/>
          </ac:spMkLst>
        </pc:spChg>
        <pc:spChg chg="add del">
          <ac:chgData name="Rafael Kuffner dos Anjos" userId="3925196f-71a7-46bf-baee-ed570243f2ce" providerId="ADAL" clId="{B59877C8-2E2F-4FE9-A510-283622C63C17}" dt="2021-09-28T09:28:18.632" v="256" actId="26606"/>
          <ac:spMkLst>
            <pc:docMk/>
            <pc:sldMk cId="3363818357" sldId="315"/>
            <ac:spMk id="75" creationId="{55D4142C-5077-457F-A6AD-3FECFDB39685}"/>
          </ac:spMkLst>
        </pc:spChg>
        <pc:spChg chg="add del">
          <ac:chgData name="Rafael Kuffner dos Anjos" userId="3925196f-71a7-46bf-baee-ed570243f2ce" providerId="ADAL" clId="{B59877C8-2E2F-4FE9-A510-283622C63C17}" dt="2021-09-28T09:28:18.632" v="256" actId="26606"/>
          <ac:spMkLst>
            <pc:docMk/>
            <pc:sldMk cId="3363818357" sldId="315"/>
            <ac:spMk id="77" creationId="{7A5F0580-5EE9-419F-96EE-B6529EF6E7D0}"/>
          </ac:spMkLst>
        </pc:spChg>
        <pc:picChg chg="add mod ord">
          <ac:chgData name="Rafael Kuffner dos Anjos" userId="3925196f-71a7-46bf-baee-ed570243f2ce" providerId="ADAL" clId="{B59877C8-2E2F-4FE9-A510-283622C63C17}" dt="2021-09-28T09:28:18.636" v="257" actId="26606"/>
          <ac:picMkLst>
            <pc:docMk/>
            <pc:sldMk cId="3363818357" sldId="315"/>
            <ac:picMk id="5122" creationId="{05C6CA76-0DDC-4762-AB17-00AA2A09D37B}"/>
          </ac:picMkLst>
        </pc:picChg>
        <pc:cxnChg chg="add">
          <ac:chgData name="Rafael Kuffner dos Anjos" userId="3925196f-71a7-46bf-baee-ed570243f2ce" providerId="ADAL" clId="{B59877C8-2E2F-4FE9-A510-283622C63C17}" dt="2021-09-28T09:28:18.636" v="257" actId="26606"/>
          <ac:cxnSpMkLst>
            <pc:docMk/>
            <pc:sldMk cId="3363818357" sldId="315"/>
            <ac:cxnSpMk id="5124" creationId="{A7F400EE-A8A5-48AF-B4D6-291B52C6F0B0}"/>
          </ac:cxnSpMkLst>
        </pc:cxnChg>
      </pc:sldChg>
      <pc:sldChg chg="addSp delSp modSp add mod setBg">
        <pc:chgData name="Rafael Kuffner dos Anjos" userId="3925196f-71a7-46bf-baee-ed570243f2ce" providerId="ADAL" clId="{B59877C8-2E2F-4FE9-A510-283622C63C17}" dt="2021-09-28T09:30:26.060" v="278"/>
        <pc:sldMkLst>
          <pc:docMk/>
          <pc:sldMk cId="55608577" sldId="316"/>
        </pc:sldMkLst>
        <pc:spChg chg="mod">
          <ac:chgData name="Rafael Kuffner dos Anjos" userId="3925196f-71a7-46bf-baee-ed570243f2ce" providerId="ADAL" clId="{B59877C8-2E2F-4FE9-A510-283622C63C17}" dt="2021-09-28T09:29:45.993" v="274" actId="14100"/>
          <ac:spMkLst>
            <pc:docMk/>
            <pc:sldMk cId="55608577" sldId="316"/>
            <ac:spMk id="2" creationId="{4F3724BA-00E2-424B-840C-0A7DE8D8F71F}"/>
          </ac:spMkLst>
        </pc:spChg>
        <pc:spChg chg="mod ord">
          <ac:chgData name="Rafael Kuffner dos Anjos" userId="3925196f-71a7-46bf-baee-ed570243f2ce" providerId="ADAL" clId="{B59877C8-2E2F-4FE9-A510-283622C63C17}" dt="2021-09-28T09:29:53.783" v="275" actId="1076"/>
          <ac:spMkLst>
            <pc:docMk/>
            <pc:sldMk cId="55608577" sldId="316"/>
            <ac:spMk id="3" creationId="{093C0A57-5397-F145-BA9F-85C5C7A33BCF}"/>
          </ac:spMkLst>
        </pc:spChg>
        <pc:spChg chg="add del">
          <ac:chgData name="Rafael Kuffner dos Anjos" userId="3925196f-71a7-46bf-baee-ed570243f2ce" providerId="ADAL" clId="{B59877C8-2E2F-4FE9-A510-283622C63C17}" dt="2021-09-28T09:29:17.554" v="263" actId="26606"/>
          <ac:spMkLst>
            <pc:docMk/>
            <pc:sldMk cId="55608577" sldId="316"/>
            <ac:spMk id="9" creationId="{66E48AFA-8884-4F68-A44F-D2C1E8609C5A}"/>
          </ac:spMkLst>
        </pc:spChg>
        <pc:spChg chg="add del">
          <ac:chgData name="Rafael Kuffner dos Anjos" userId="3925196f-71a7-46bf-baee-ed570243f2ce" providerId="ADAL" clId="{B59877C8-2E2F-4FE9-A510-283622C63C17}" dt="2021-09-28T09:29:17.554" v="263" actId="26606"/>
          <ac:spMkLst>
            <pc:docMk/>
            <pc:sldMk cId="55608577" sldId="316"/>
            <ac:spMk id="11" creationId="{969D19A6-08CB-498C-93EC-3FFB021FC68A}"/>
          </ac:spMkLst>
        </pc:spChg>
        <pc:spChg chg="add del">
          <ac:chgData name="Rafael Kuffner dos Anjos" userId="3925196f-71a7-46bf-baee-ed570243f2ce" providerId="ADAL" clId="{B59877C8-2E2F-4FE9-A510-283622C63C17}" dt="2021-09-28T09:29:26.708" v="267" actId="26606"/>
          <ac:spMkLst>
            <pc:docMk/>
            <pc:sldMk cId="55608577" sldId="316"/>
            <ac:spMk id="15" creationId="{85016AEC-0320-4ED0-8ECB-FE11DDDFE17A}"/>
          </ac:spMkLst>
        </pc:spChg>
        <pc:spChg chg="add del">
          <ac:chgData name="Rafael Kuffner dos Anjos" userId="3925196f-71a7-46bf-baee-ed570243f2ce" providerId="ADAL" clId="{B59877C8-2E2F-4FE9-A510-283622C63C17}" dt="2021-09-28T09:29:26.708" v="267" actId="26606"/>
          <ac:spMkLst>
            <pc:docMk/>
            <pc:sldMk cId="55608577" sldId="316"/>
            <ac:spMk id="16" creationId="{C70C3B59-DE2C-4611-8148-812575C5CA48}"/>
          </ac:spMkLst>
        </pc:spChg>
        <pc:spChg chg="add mod">
          <ac:chgData name="Rafael Kuffner dos Anjos" userId="3925196f-71a7-46bf-baee-ed570243f2ce" providerId="ADAL" clId="{B59877C8-2E2F-4FE9-A510-283622C63C17}" dt="2021-09-28T09:30:26.060" v="278"/>
          <ac:spMkLst>
            <pc:docMk/>
            <pc:sldMk cId="55608577" sldId="316"/>
            <ac:spMk id="17" creationId="{C248738A-D861-41C4-A655-F93950831716}"/>
          </ac:spMkLst>
        </pc:spChg>
        <pc:spChg chg="add">
          <ac:chgData name="Rafael Kuffner dos Anjos" userId="3925196f-71a7-46bf-baee-ed570243f2ce" providerId="ADAL" clId="{B59877C8-2E2F-4FE9-A510-283622C63C17}" dt="2021-09-28T09:29:33.003" v="270" actId="26606"/>
          <ac:spMkLst>
            <pc:docMk/>
            <pc:sldMk cId="55608577" sldId="316"/>
            <ac:spMk id="20" creationId="{85016AEC-0320-4ED0-8ECB-FE11DDDFE17A}"/>
          </ac:spMkLst>
        </pc:spChg>
        <pc:spChg chg="add">
          <ac:chgData name="Rafael Kuffner dos Anjos" userId="3925196f-71a7-46bf-baee-ed570243f2ce" providerId="ADAL" clId="{B59877C8-2E2F-4FE9-A510-283622C63C17}" dt="2021-09-28T09:29:33.003" v="270" actId="26606"/>
          <ac:spMkLst>
            <pc:docMk/>
            <pc:sldMk cId="55608577" sldId="316"/>
            <ac:spMk id="21" creationId="{C70C3B59-DE2C-4611-8148-812575C5CA48}"/>
          </ac:spMkLst>
        </pc:spChg>
        <pc:picChg chg="mod">
          <ac:chgData name="Rafael Kuffner dos Anjos" userId="3925196f-71a7-46bf-baee-ed570243f2ce" providerId="ADAL" clId="{B59877C8-2E2F-4FE9-A510-283622C63C17}" dt="2021-09-28T09:29:33.003" v="270" actId="26606"/>
          <ac:picMkLst>
            <pc:docMk/>
            <pc:sldMk cId="55608577" sldId="316"/>
            <ac:picMk id="4" creationId="{7B6122C7-0832-FA4C-AD88-8157DBA1C59F}"/>
          </ac:picMkLst>
        </pc:picChg>
        <pc:picChg chg="add mod">
          <ac:chgData name="Rafael Kuffner dos Anjos" userId="3925196f-71a7-46bf-baee-ed570243f2ce" providerId="ADAL" clId="{B59877C8-2E2F-4FE9-A510-283622C63C17}" dt="2021-09-28T09:30:26.060" v="278"/>
          <ac:picMkLst>
            <pc:docMk/>
            <pc:sldMk cId="55608577" sldId="316"/>
            <ac:picMk id="14" creationId="{F05AFB97-823F-4F39-AD6F-96C6E7210176}"/>
          </ac:picMkLst>
        </pc:picChg>
        <pc:cxnChg chg="add del">
          <ac:chgData name="Rafael Kuffner dos Anjos" userId="3925196f-71a7-46bf-baee-ed570243f2ce" providerId="ADAL" clId="{B59877C8-2E2F-4FE9-A510-283622C63C17}" dt="2021-09-28T09:29:20.101" v="265" actId="26606"/>
          <ac:cxnSpMkLst>
            <pc:docMk/>
            <pc:sldMk cId="55608577" sldId="316"/>
            <ac:cxnSpMk id="13" creationId="{A7F400EE-A8A5-48AF-B4D6-291B52C6F0B0}"/>
          </ac:cxnSpMkLst>
        </pc:cxnChg>
        <pc:cxnChg chg="add del">
          <ac:chgData name="Rafael Kuffner dos Anjos" userId="3925196f-71a7-46bf-baee-ed570243f2ce" providerId="ADAL" clId="{B59877C8-2E2F-4FE9-A510-283622C63C17}" dt="2021-09-28T09:29:32.999" v="269" actId="26606"/>
          <ac:cxnSpMkLst>
            <pc:docMk/>
            <pc:sldMk cId="55608577" sldId="316"/>
            <ac:cxnSpMk id="18" creationId="{39B7FDC9-F0CE-43A7-9F2A-83DD09DC3453}"/>
          </ac:cxnSpMkLst>
        </pc:cxnChg>
      </pc:sldChg>
      <pc:sldChg chg="addSp delSp modSp add mod setBg">
        <pc:chgData name="Rafael Kuffner dos Anjos" userId="3925196f-71a7-46bf-baee-ed570243f2ce" providerId="ADAL" clId="{B59877C8-2E2F-4FE9-A510-283622C63C17}" dt="2021-09-28T09:37:26.279" v="281"/>
        <pc:sldMkLst>
          <pc:docMk/>
          <pc:sldMk cId="3386998244" sldId="317"/>
        </pc:sldMkLst>
        <pc:spChg chg="mod">
          <ac:chgData name="Rafael Kuffner dos Anjos" userId="3925196f-71a7-46bf-baee-ed570243f2ce" providerId="ADAL" clId="{B59877C8-2E2F-4FE9-A510-283622C63C17}" dt="2021-09-28T09:30:54.287" v="279" actId="26606"/>
          <ac:spMkLst>
            <pc:docMk/>
            <pc:sldMk cId="3386998244" sldId="317"/>
            <ac:spMk id="2" creationId="{53BA040F-98A5-6346-BEE6-6B951D269EBC}"/>
          </ac:spMkLst>
        </pc:spChg>
        <pc:spChg chg="del">
          <ac:chgData name="Rafael Kuffner dos Anjos" userId="3925196f-71a7-46bf-baee-ed570243f2ce" providerId="ADAL" clId="{B59877C8-2E2F-4FE9-A510-283622C63C17}" dt="2021-09-28T09:30:54.287" v="279" actId="26606"/>
          <ac:spMkLst>
            <pc:docMk/>
            <pc:sldMk cId="3386998244" sldId="317"/>
            <ac:spMk id="3" creationId="{FC0E753C-04C5-9746-A6C4-DA1C205670C5}"/>
          </ac:spMkLst>
        </pc:spChg>
        <pc:spChg chg="add mod">
          <ac:chgData name="Rafael Kuffner dos Anjos" userId="3925196f-71a7-46bf-baee-ed570243f2ce" providerId="ADAL" clId="{B59877C8-2E2F-4FE9-A510-283622C63C17}" dt="2021-09-28T09:37:26.279" v="281"/>
          <ac:spMkLst>
            <pc:docMk/>
            <pc:sldMk cId="3386998244" sldId="317"/>
            <ac:spMk id="8" creationId="{C0643072-89AA-46E9-B74A-B0F6C57B013F}"/>
          </ac:spMkLst>
        </pc:spChg>
        <pc:spChg chg="add">
          <ac:chgData name="Rafael Kuffner dos Anjos" userId="3925196f-71a7-46bf-baee-ed570243f2ce" providerId="ADAL" clId="{B59877C8-2E2F-4FE9-A510-283622C63C17}" dt="2021-09-28T09:30:54.287" v="279" actId="26606"/>
          <ac:spMkLst>
            <pc:docMk/>
            <pc:sldMk cId="3386998244" sldId="317"/>
            <ac:spMk id="9" creationId="{35DB3719-6FDC-4E5D-891D-FF40B7300F64}"/>
          </ac:spMkLst>
        </pc:spChg>
        <pc:spChg chg="add">
          <ac:chgData name="Rafael Kuffner dos Anjos" userId="3925196f-71a7-46bf-baee-ed570243f2ce" providerId="ADAL" clId="{B59877C8-2E2F-4FE9-A510-283622C63C17}" dt="2021-09-28T09:30:54.287" v="279" actId="26606"/>
          <ac:spMkLst>
            <pc:docMk/>
            <pc:sldMk cId="3386998244" sldId="317"/>
            <ac:spMk id="11" creationId="{E0CBAC23-2E3F-4A90-BA59-F8299F6A5439}"/>
          </ac:spMkLst>
        </pc:spChg>
        <pc:graphicFrameChg chg="add mod">
          <ac:chgData name="Rafael Kuffner dos Anjos" userId="3925196f-71a7-46bf-baee-ed570243f2ce" providerId="ADAL" clId="{B59877C8-2E2F-4FE9-A510-283622C63C17}" dt="2021-09-28T09:31:09.738" v="280" actId="12100"/>
          <ac:graphicFrameMkLst>
            <pc:docMk/>
            <pc:sldMk cId="3386998244" sldId="317"/>
            <ac:graphicFrameMk id="5" creationId="{E8803ECB-5117-4D8C-B36C-AB7CB50A74BB}"/>
          </ac:graphicFrameMkLst>
        </pc:graphicFrameChg>
        <pc:picChg chg="add mod">
          <ac:chgData name="Rafael Kuffner dos Anjos" userId="3925196f-71a7-46bf-baee-ed570243f2ce" providerId="ADAL" clId="{B59877C8-2E2F-4FE9-A510-283622C63C17}" dt="2021-09-28T09:37:26.279" v="281"/>
          <ac:picMkLst>
            <pc:docMk/>
            <pc:sldMk cId="3386998244" sldId="317"/>
            <ac:picMk id="7" creationId="{4D3753A9-7B42-490C-A275-4B491837BBA5}"/>
          </ac:picMkLst>
        </pc:picChg>
      </pc:sldChg>
      <pc:sldChg chg="addSp modSp add mod setBg">
        <pc:chgData name="Rafael Kuffner dos Anjos" userId="3925196f-71a7-46bf-baee-ed570243f2ce" providerId="ADAL" clId="{B59877C8-2E2F-4FE9-A510-283622C63C17}" dt="2021-09-28T09:48:30.581" v="315"/>
        <pc:sldMkLst>
          <pc:docMk/>
          <pc:sldMk cId="1062557023" sldId="318"/>
        </pc:sldMkLst>
        <pc:spChg chg="mod">
          <ac:chgData name="Rafael Kuffner dos Anjos" userId="3925196f-71a7-46bf-baee-ed570243f2ce" providerId="ADAL" clId="{B59877C8-2E2F-4FE9-A510-283622C63C17}" dt="2021-09-28T09:47:01.595" v="291" actId="26606"/>
          <ac:spMkLst>
            <pc:docMk/>
            <pc:sldMk cId="1062557023" sldId="318"/>
            <ac:spMk id="2" creationId="{CCA16B24-3339-E54F-8BA8-956853EABB02}"/>
          </ac:spMkLst>
        </pc:spChg>
        <pc:spChg chg="mod">
          <ac:chgData name="Rafael Kuffner dos Anjos" userId="3925196f-71a7-46bf-baee-ed570243f2ce" providerId="ADAL" clId="{B59877C8-2E2F-4FE9-A510-283622C63C17}" dt="2021-09-28T09:47:01.595" v="291" actId="26606"/>
          <ac:spMkLst>
            <pc:docMk/>
            <pc:sldMk cId="1062557023" sldId="318"/>
            <ac:spMk id="3" creationId="{F821AEEA-221A-D04D-9433-58EB06E32E39}"/>
          </ac:spMkLst>
        </pc:spChg>
        <pc:spChg chg="add mod">
          <ac:chgData name="Rafael Kuffner dos Anjos" userId="3925196f-71a7-46bf-baee-ed570243f2ce" providerId="ADAL" clId="{B59877C8-2E2F-4FE9-A510-283622C63C17}" dt="2021-09-28T09:47:38.280" v="310" actId="1076"/>
          <ac:spMkLst>
            <pc:docMk/>
            <pc:sldMk cId="1062557023" sldId="318"/>
            <ac:spMk id="5" creationId="{B940DFD4-9F20-4786-9A6F-E992AB74B7D0}"/>
          </ac:spMkLst>
        </pc:spChg>
        <pc:spChg chg="add">
          <ac:chgData name="Rafael Kuffner dos Anjos" userId="3925196f-71a7-46bf-baee-ed570243f2ce" providerId="ADAL" clId="{B59877C8-2E2F-4FE9-A510-283622C63C17}" dt="2021-09-28T09:47:01.595" v="291" actId="26606"/>
          <ac:spMkLst>
            <pc:docMk/>
            <pc:sldMk cId="1062557023" sldId="318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B59877C8-2E2F-4FE9-A510-283622C63C17}" dt="2021-09-28T09:47:01.595" v="291" actId="26606"/>
          <ac:spMkLst>
            <pc:docMk/>
            <pc:sldMk cId="1062557023" sldId="318"/>
            <ac:spMk id="11" creationId="{72F84B47-E267-4194-8194-831DB7B5547F}"/>
          </ac:spMkLst>
        </pc:spChg>
        <pc:picChg chg="add mod">
          <ac:chgData name="Rafael Kuffner dos Anjos" userId="3925196f-71a7-46bf-baee-ed570243f2ce" providerId="ADAL" clId="{B59877C8-2E2F-4FE9-A510-283622C63C17}" dt="2021-09-28T09:47:01.595" v="291" actId="26606"/>
          <ac:picMkLst>
            <pc:docMk/>
            <pc:sldMk cId="1062557023" sldId="318"/>
            <ac:picMk id="4" creationId="{FFC5B5FD-A8AF-426A-995D-D706AD64D3CC}"/>
          </ac:picMkLst>
        </pc:picChg>
        <pc:picChg chg="add mod">
          <ac:chgData name="Rafael Kuffner dos Anjos" userId="3925196f-71a7-46bf-baee-ed570243f2ce" providerId="ADAL" clId="{B59877C8-2E2F-4FE9-A510-283622C63C17}" dt="2021-09-28T09:48:30.581" v="315"/>
          <ac:picMkLst>
            <pc:docMk/>
            <pc:sldMk cId="1062557023" sldId="318"/>
            <ac:picMk id="8" creationId="{41892F3C-25CE-470D-B7B9-14A7E0B7D793}"/>
          </ac:picMkLst>
        </pc:picChg>
      </pc:sldChg>
      <pc:sldChg chg="addSp modSp add mod setBg">
        <pc:chgData name="Rafael Kuffner dos Anjos" userId="3925196f-71a7-46bf-baee-ed570243f2ce" providerId="ADAL" clId="{B59877C8-2E2F-4FE9-A510-283622C63C17}" dt="2021-09-28T09:48:32.928" v="316"/>
        <pc:sldMkLst>
          <pc:docMk/>
          <pc:sldMk cId="3826810643" sldId="319"/>
        </pc:sldMkLst>
        <pc:spChg chg="mod">
          <ac:chgData name="Rafael Kuffner dos Anjos" userId="3925196f-71a7-46bf-baee-ed570243f2ce" providerId="ADAL" clId="{B59877C8-2E2F-4FE9-A510-283622C63C17}" dt="2021-09-28T09:48:23.064" v="314" actId="26606"/>
          <ac:spMkLst>
            <pc:docMk/>
            <pc:sldMk cId="3826810643" sldId="319"/>
            <ac:spMk id="2" creationId="{6CA2029A-809C-7945-BF14-658B5B378188}"/>
          </ac:spMkLst>
        </pc:spChg>
        <pc:spChg chg="mod">
          <ac:chgData name="Rafael Kuffner dos Anjos" userId="3925196f-71a7-46bf-baee-ed570243f2ce" providerId="ADAL" clId="{B59877C8-2E2F-4FE9-A510-283622C63C17}" dt="2021-09-28T09:48:23.064" v="314" actId="26606"/>
          <ac:spMkLst>
            <pc:docMk/>
            <pc:sldMk cId="3826810643" sldId="319"/>
            <ac:spMk id="3" creationId="{F98D6713-D7C8-9E4E-AFD2-F06CE9AA075F}"/>
          </ac:spMkLst>
        </pc:spChg>
        <pc:spChg chg="add">
          <ac:chgData name="Rafael Kuffner dos Anjos" userId="3925196f-71a7-46bf-baee-ed570243f2ce" providerId="ADAL" clId="{B59877C8-2E2F-4FE9-A510-283622C63C17}" dt="2021-09-28T09:48:23.064" v="314" actId="26606"/>
          <ac:spMkLst>
            <pc:docMk/>
            <pc:sldMk cId="3826810643" sldId="319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B59877C8-2E2F-4FE9-A510-283622C63C17}" dt="2021-09-28T09:48:23.064" v="314" actId="26606"/>
          <ac:spMkLst>
            <pc:docMk/>
            <pc:sldMk cId="3826810643" sldId="319"/>
            <ac:spMk id="11" creationId="{72F84B47-E267-4194-8194-831DB7B5547F}"/>
          </ac:spMkLst>
        </pc:spChg>
        <pc:picChg chg="mod">
          <ac:chgData name="Rafael Kuffner dos Anjos" userId="3925196f-71a7-46bf-baee-ed570243f2ce" providerId="ADAL" clId="{B59877C8-2E2F-4FE9-A510-283622C63C17}" dt="2021-09-28T09:48:23.064" v="314" actId="26606"/>
          <ac:picMkLst>
            <pc:docMk/>
            <pc:sldMk cId="3826810643" sldId="319"/>
            <ac:picMk id="4" creationId="{E8AD996B-8C56-C941-BBD2-1781986022D1}"/>
          </ac:picMkLst>
        </pc:picChg>
        <pc:picChg chg="add mod">
          <ac:chgData name="Rafael Kuffner dos Anjos" userId="3925196f-71a7-46bf-baee-ed570243f2ce" providerId="ADAL" clId="{B59877C8-2E2F-4FE9-A510-283622C63C17}" dt="2021-09-28T09:48:32.928" v="316"/>
          <ac:picMkLst>
            <pc:docMk/>
            <pc:sldMk cId="3826810643" sldId="319"/>
            <ac:picMk id="7" creationId="{7142C7F9-06C8-4180-97A2-23F08AF5C8E2}"/>
          </ac:picMkLst>
        </pc:picChg>
      </pc:sldChg>
      <pc:sldChg chg="addSp delSp modSp add mod setBg modAnim">
        <pc:chgData name="Rafael Kuffner dos Anjos" userId="3925196f-71a7-46bf-baee-ed570243f2ce" providerId="ADAL" clId="{B59877C8-2E2F-4FE9-A510-283622C63C17}" dt="2021-09-28T10:00:11.034" v="348" actId="207"/>
        <pc:sldMkLst>
          <pc:docMk/>
          <pc:sldMk cId="2499384105" sldId="320"/>
        </pc:sldMkLst>
        <pc:spChg chg="mod">
          <ac:chgData name="Rafael Kuffner dos Anjos" userId="3925196f-71a7-46bf-baee-ed570243f2ce" providerId="ADAL" clId="{B59877C8-2E2F-4FE9-A510-283622C63C17}" dt="2021-09-28T09:58:23.171" v="341" actId="26606"/>
          <ac:spMkLst>
            <pc:docMk/>
            <pc:sldMk cId="2499384105" sldId="320"/>
            <ac:spMk id="2" creationId="{0C9F6A00-7140-FB47-BBF3-A8D1B2DEB107}"/>
          </ac:spMkLst>
        </pc:spChg>
        <pc:spChg chg="mod ord">
          <ac:chgData name="Rafael Kuffner dos Anjos" userId="3925196f-71a7-46bf-baee-ed570243f2ce" providerId="ADAL" clId="{B59877C8-2E2F-4FE9-A510-283622C63C17}" dt="2021-09-28T09:58:23.171" v="341" actId="26606"/>
          <ac:spMkLst>
            <pc:docMk/>
            <pc:sldMk cId="2499384105" sldId="320"/>
            <ac:spMk id="3" creationId="{63A9FEB8-1E74-9543-96F7-26F5BAFD9BD3}"/>
          </ac:spMkLst>
        </pc:spChg>
        <pc:spChg chg="add">
          <ac:chgData name="Rafael Kuffner dos Anjos" userId="3925196f-71a7-46bf-baee-ed570243f2ce" providerId="ADAL" clId="{B59877C8-2E2F-4FE9-A510-283622C63C17}" dt="2021-09-28T09:58:23.171" v="341" actId="26606"/>
          <ac:spMkLst>
            <pc:docMk/>
            <pc:sldMk cId="2499384105" sldId="320"/>
            <ac:spMk id="9" creationId="{577D1452-F0B7-431E-9A24-D3F7103D8510}"/>
          </ac:spMkLst>
        </pc:spChg>
        <pc:spChg chg="add mod">
          <ac:chgData name="Rafael Kuffner dos Anjos" userId="3925196f-71a7-46bf-baee-ed570243f2ce" providerId="ADAL" clId="{B59877C8-2E2F-4FE9-A510-283622C63C17}" dt="2021-09-28T10:00:11.034" v="348" actId="207"/>
          <ac:spMkLst>
            <pc:docMk/>
            <pc:sldMk cId="2499384105" sldId="320"/>
            <ac:spMk id="10" creationId="{EC9FF9C3-3A64-4A90-9D60-6E24260257D4}"/>
          </ac:spMkLst>
        </pc:spChg>
        <pc:spChg chg="add">
          <ac:chgData name="Rafael Kuffner dos Anjos" userId="3925196f-71a7-46bf-baee-ed570243f2ce" providerId="ADAL" clId="{B59877C8-2E2F-4FE9-A510-283622C63C17}" dt="2021-09-28T09:58:23.171" v="341" actId="26606"/>
          <ac:spMkLst>
            <pc:docMk/>
            <pc:sldMk cId="2499384105" sldId="320"/>
            <ac:spMk id="11" creationId="{A660F4F9-5DF5-4F15-BE6A-CD8648BB1148}"/>
          </ac:spMkLst>
        </pc:spChg>
        <pc:picChg chg="add mod">
          <ac:chgData name="Rafael Kuffner dos Anjos" userId="3925196f-71a7-46bf-baee-ed570243f2ce" providerId="ADAL" clId="{B59877C8-2E2F-4FE9-A510-283622C63C17}" dt="2021-09-28T09:58:23.171" v="341" actId="26606"/>
          <ac:picMkLst>
            <pc:docMk/>
            <pc:sldMk cId="2499384105" sldId="320"/>
            <ac:picMk id="4" creationId="{13852053-CDBC-43F9-9C05-C9D8764088FD}"/>
          </ac:picMkLst>
        </pc:picChg>
        <pc:picChg chg="add del mod">
          <ac:chgData name="Rafael Kuffner dos Anjos" userId="3925196f-71a7-46bf-baee-ed570243f2ce" providerId="ADAL" clId="{B59877C8-2E2F-4FE9-A510-283622C63C17}" dt="2021-09-28T09:59:06.292" v="343"/>
          <ac:picMkLst>
            <pc:docMk/>
            <pc:sldMk cId="2499384105" sldId="320"/>
            <ac:picMk id="7" creationId="{187B69A9-0D27-4A38-B9C3-953EF374D9D8}"/>
          </ac:picMkLst>
        </pc:picChg>
        <pc:picChg chg="add del mod">
          <ac:chgData name="Rafael Kuffner dos Anjos" userId="3925196f-71a7-46bf-baee-ed570243f2ce" providerId="ADAL" clId="{B59877C8-2E2F-4FE9-A510-283622C63C17}" dt="2021-09-28T09:59:19.875" v="346"/>
          <ac:picMkLst>
            <pc:docMk/>
            <pc:sldMk cId="2499384105" sldId="320"/>
            <ac:picMk id="8" creationId="{7D045DAB-5C4D-423A-A74B-A3368CABAB70}"/>
          </ac:picMkLst>
        </pc:picChg>
      </pc:sldChg>
      <pc:sldChg chg="addSp delSp modSp add mod setBg">
        <pc:chgData name="Rafael Kuffner dos Anjos" userId="3925196f-71a7-46bf-baee-ed570243f2ce" providerId="ADAL" clId="{B59877C8-2E2F-4FE9-A510-283622C63C17}" dt="2021-09-28T10:02:18.878" v="357"/>
        <pc:sldMkLst>
          <pc:docMk/>
          <pc:sldMk cId="72033398" sldId="321"/>
        </pc:sldMkLst>
        <pc:spChg chg="mod">
          <ac:chgData name="Rafael Kuffner dos Anjos" userId="3925196f-71a7-46bf-baee-ed570243f2ce" providerId="ADAL" clId="{B59877C8-2E2F-4FE9-A510-283622C63C17}" dt="2021-09-28T10:01:58.692" v="353" actId="26606"/>
          <ac:spMkLst>
            <pc:docMk/>
            <pc:sldMk cId="72033398" sldId="321"/>
            <ac:spMk id="2" creationId="{EA528200-0E35-BD45-82F6-9EB01271E1C8}"/>
          </ac:spMkLst>
        </pc:spChg>
        <pc:spChg chg="add del mod">
          <ac:chgData name="Rafael Kuffner dos Anjos" userId="3925196f-71a7-46bf-baee-ed570243f2ce" providerId="ADAL" clId="{B59877C8-2E2F-4FE9-A510-283622C63C17}" dt="2021-09-28T10:01:58.692" v="353" actId="26606"/>
          <ac:spMkLst>
            <pc:docMk/>
            <pc:sldMk cId="72033398" sldId="321"/>
            <ac:spMk id="3" creationId="{FA1DE771-D231-EF4C-A8ED-8FD58C4CEABE}"/>
          </ac:spMkLst>
        </pc:spChg>
        <pc:spChg chg="add">
          <ac:chgData name="Rafael Kuffner dos Anjos" userId="3925196f-71a7-46bf-baee-ed570243f2ce" providerId="ADAL" clId="{B59877C8-2E2F-4FE9-A510-283622C63C17}" dt="2021-09-28T10:01:58.692" v="353" actId="26606"/>
          <ac:spMkLst>
            <pc:docMk/>
            <pc:sldMk cId="72033398" sldId="321"/>
            <ac:spMk id="8" creationId="{C7FA33FF-088D-4F16-95A2-2C64D353DEA8}"/>
          </ac:spMkLst>
        </pc:spChg>
        <pc:spChg chg="add del">
          <ac:chgData name="Rafael Kuffner dos Anjos" userId="3925196f-71a7-46bf-baee-ed570243f2ce" providerId="ADAL" clId="{B59877C8-2E2F-4FE9-A510-283622C63C17}" dt="2021-09-28T10:01:58.687" v="352" actId="26606"/>
          <ac:spMkLst>
            <pc:docMk/>
            <pc:sldMk cId="72033398" sldId="321"/>
            <ac:spMk id="9" creationId="{3C915414-2809-4735-A560-0D5FE66700D8}"/>
          </ac:spMkLst>
        </pc:spChg>
        <pc:spChg chg="add">
          <ac:chgData name="Rafael Kuffner dos Anjos" userId="3925196f-71a7-46bf-baee-ed570243f2ce" providerId="ADAL" clId="{B59877C8-2E2F-4FE9-A510-283622C63C17}" dt="2021-09-28T10:01:58.692" v="353" actId="26606"/>
          <ac:spMkLst>
            <pc:docMk/>
            <pc:sldMk cId="72033398" sldId="321"/>
            <ac:spMk id="10" creationId="{A376EFB1-01CF-419F-ABF1-2AF02BBFCBD1}"/>
          </ac:spMkLst>
        </pc:spChg>
        <pc:spChg chg="add">
          <ac:chgData name="Rafael Kuffner dos Anjos" userId="3925196f-71a7-46bf-baee-ed570243f2ce" providerId="ADAL" clId="{B59877C8-2E2F-4FE9-A510-283622C63C17}" dt="2021-09-28T10:01:58.692" v="353" actId="26606"/>
          <ac:spMkLst>
            <pc:docMk/>
            <pc:sldMk cId="72033398" sldId="321"/>
            <ac:spMk id="12" creationId="{FF9DEA15-78BD-4750-AA18-B9F28A6D5AB8}"/>
          </ac:spMkLst>
        </pc:spChg>
        <pc:spChg chg="add mod">
          <ac:chgData name="Rafael Kuffner dos Anjos" userId="3925196f-71a7-46bf-baee-ed570243f2ce" providerId="ADAL" clId="{B59877C8-2E2F-4FE9-A510-283622C63C17}" dt="2021-09-28T10:02:12.506" v="356" actId="207"/>
          <ac:spMkLst>
            <pc:docMk/>
            <pc:sldMk cId="72033398" sldId="321"/>
            <ac:spMk id="41" creationId="{3F8C4A7C-F036-444F-BA77-45C83F6598E7}"/>
          </ac:spMkLst>
        </pc:spChg>
        <pc:spChg chg="add del">
          <ac:chgData name="Rafael Kuffner dos Anjos" userId="3925196f-71a7-46bf-baee-ed570243f2ce" providerId="ADAL" clId="{B59877C8-2E2F-4FE9-A510-283622C63C17}" dt="2021-09-28T10:01:58.687" v="352" actId="26606"/>
          <ac:spMkLst>
            <pc:docMk/>
            <pc:sldMk cId="72033398" sldId="321"/>
            <ac:spMk id="42" creationId="{D9A6E84C-1F34-4CDE-A8AE-685FEFF1E11D}"/>
          </ac:spMkLst>
        </pc:spChg>
        <pc:spChg chg="add del">
          <ac:chgData name="Rafael Kuffner dos Anjos" userId="3925196f-71a7-46bf-baee-ed570243f2ce" providerId="ADAL" clId="{B59877C8-2E2F-4FE9-A510-283622C63C17}" dt="2021-09-28T10:01:58.687" v="352" actId="26606"/>
          <ac:spMkLst>
            <pc:docMk/>
            <pc:sldMk cId="72033398" sldId="321"/>
            <ac:spMk id="44" creationId="{D665D759-2DF8-4D47-8386-4BA28901A79D}"/>
          </ac:spMkLst>
        </pc:spChg>
        <pc:spChg chg="add">
          <ac:chgData name="Rafael Kuffner dos Anjos" userId="3925196f-71a7-46bf-baee-ed570243f2ce" providerId="ADAL" clId="{B59877C8-2E2F-4FE9-A510-283622C63C17}" dt="2021-09-28T10:01:58.692" v="353" actId="26606"/>
          <ac:spMkLst>
            <pc:docMk/>
            <pc:sldMk cId="72033398" sldId="321"/>
            <ac:spMk id="46" creationId="{FA1DE771-D231-EF4C-A8ED-8FD58C4CEABE}"/>
          </ac:spMkLst>
        </pc:spChg>
        <pc:grpChg chg="add del">
          <ac:chgData name="Rafael Kuffner dos Anjos" userId="3925196f-71a7-46bf-baee-ed570243f2ce" providerId="ADAL" clId="{B59877C8-2E2F-4FE9-A510-283622C63C17}" dt="2021-09-28T10:01:58.687" v="352" actId="26606"/>
          <ac:grpSpMkLst>
            <pc:docMk/>
            <pc:sldMk cId="72033398" sldId="321"/>
            <ac:grpSpMk id="11" creationId="{24413201-85BF-4680-A7D4-10CDBD03569C}"/>
          </ac:grpSpMkLst>
        </pc:grpChg>
        <pc:graphicFrameChg chg="add del">
          <ac:chgData name="Rafael Kuffner dos Anjos" userId="3925196f-71a7-46bf-baee-ed570243f2ce" providerId="ADAL" clId="{B59877C8-2E2F-4FE9-A510-283622C63C17}" dt="2021-09-28T10:01:58.687" v="352" actId="26606"/>
          <ac:graphicFrameMkLst>
            <pc:docMk/>
            <pc:sldMk cId="72033398" sldId="321"/>
            <ac:graphicFrameMk id="5" creationId="{0B7F2C55-CDD0-45AE-A936-546E40A81F93}"/>
          </ac:graphicFrameMkLst>
        </pc:graphicFrameChg>
        <pc:picChg chg="add mod">
          <ac:chgData name="Rafael Kuffner dos Anjos" userId="3925196f-71a7-46bf-baee-ed570243f2ce" providerId="ADAL" clId="{B59877C8-2E2F-4FE9-A510-283622C63C17}" dt="2021-09-28T10:02:18.878" v="357"/>
          <ac:picMkLst>
            <pc:docMk/>
            <pc:sldMk cId="72033398" sldId="321"/>
            <ac:picMk id="43" creationId="{CC68FC8A-13AD-406F-A899-013301096678}"/>
          </ac:picMkLst>
        </pc:picChg>
        <pc:cxnChg chg="add del">
          <ac:chgData name="Rafael Kuffner dos Anjos" userId="3925196f-71a7-46bf-baee-ed570243f2ce" providerId="ADAL" clId="{B59877C8-2E2F-4FE9-A510-283622C63C17}" dt="2021-09-28T10:01:58.687" v="352" actId="26606"/>
          <ac:cxnSpMkLst>
            <pc:docMk/>
            <pc:sldMk cId="72033398" sldId="321"/>
            <ac:cxnSpMk id="40" creationId="{74FF8105-F133-4F66-A31F-E6025CE852FD}"/>
          </ac:cxnSpMkLst>
        </pc:cxnChg>
      </pc:sldChg>
      <pc:sldChg chg="addSp modSp add mod setBg">
        <pc:chgData name="Rafael Kuffner dos Anjos" userId="3925196f-71a7-46bf-baee-ed570243f2ce" providerId="ADAL" clId="{B59877C8-2E2F-4FE9-A510-283622C63C17}" dt="2021-09-28T10:03:31.833" v="360"/>
        <pc:sldMkLst>
          <pc:docMk/>
          <pc:sldMk cId="3787821311" sldId="322"/>
        </pc:sldMkLst>
        <pc:spChg chg="mod">
          <ac:chgData name="Rafael Kuffner dos Anjos" userId="3925196f-71a7-46bf-baee-ed570243f2ce" providerId="ADAL" clId="{B59877C8-2E2F-4FE9-A510-283622C63C17}" dt="2021-09-28T10:03:26.710" v="359" actId="26606"/>
          <ac:spMkLst>
            <pc:docMk/>
            <pc:sldMk cId="3787821311" sldId="322"/>
            <ac:spMk id="2" creationId="{76390B7F-A770-4E49-875D-8A9DA82DEF12}"/>
          </ac:spMkLst>
        </pc:spChg>
        <pc:spChg chg="mod">
          <ac:chgData name="Rafael Kuffner dos Anjos" userId="3925196f-71a7-46bf-baee-ed570243f2ce" providerId="ADAL" clId="{B59877C8-2E2F-4FE9-A510-283622C63C17}" dt="2021-09-28T10:03:26.710" v="359" actId="26606"/>
          <ac:spMkLst>
            <pc:docMk/>
            <pc:sldMk cId="3787821311" sldId="322"/>
            <ac:spMk id="3" creationId="{34152899-0309-264D-B327-B844BE75A076}"/>
          </ac:spMkLst>
        </pc:spChg>
        <pc:spChg chg="add mod">
          <ac:chgData name="Rafael Kuffner dos Anjos" userId="3925196f-71a7-46bf-baee-ed570243f2ce" providerId="ADAL" clId="{B59877C8-2E2F-4FE9-A510-283622C63C17}" dt="2021-09-28T10:03:31.833" v="360"/>
          <ac:spMkLst>
            <pc:docMk/>
            <pc:sldMk cId="3787821311" sldId="322"/>
            <ac:spMk id="6" creationId="{A6B6E377-4AD4-4C7D-8DFE-3FAA3CBD471B}"/>
          </ac:spMkLst>
        </pc:spChg>
        <pc:picChg chg="add mod">
          <ac:chgData name="Rafael Kuffner dos Anjos" userId="3925196f-71a7-46bf-baee-ed570243f2ce" providerId="ADAL" clId="{B59877C8-2E2F-4FE9-A510-283622C63C17}" dt="2021-09-28T10:03:26.710" v="359" actId="26606"/>
          <ac:picMkLst>
            <pc:docMk/>
            <pc:sldMk cId="3787821311" sldId="322"/>
            <ac:picMk id="7170" creationId="{2F9C7F17-1244-4DF3-8E16-8C4EE7D0ED48}"/>
          </ac:picMkLst>
        </pc:picChg>
        <pc:cxnChg chg="add">
          <ac:chgData name="Rafael Kuffner dos Anjos" userId="3925196f-71a7-46bf-baee-ed570243f2ce" providerId="ADAL" clId="{B59877C8-2E2F-4FE9-A510-283622C63C17}" dt="2021-09-28T10:03:26.710" v="359" actId="26606"/>
          <ac:cxnSpMkLst>
            <pc:docMk/>
            <pc:sldMk cId="3787821311" sldId="322"/>
            <ac:cxnSpMk id="71" creationId="{A7F400EE-A8A5-48AF-B4D6-291B52C6F0B0}"/>
          </ac:cxnSpMkLst>
        </pc:cxnChg>
      </pc:sldChg>
      <pc:sldChg chg="addSp delSp modSp add mod setBg setClrOvrMap">
        <pc:chgData name="Rafael Kuffner dos Anjos" userId="3925196f-71a7-46bf-baee-ed570243f2ce" providerId="ADAL" clId="{B59877C8-2E2F-4FE9-A510-283622C63C17}" dt="2021-09-28T10:05:25.852" v="381" actId="26606"/>
        <pc:sldMkLst>
          <pc:docMk/>
          <pc:sldMk cId="1419627994" sldId="323"/>
        </pc:sldMkLst>
        <pc:spChg chg="mod">
          <ac:chgData name="Rafael Kuffner dos Anjos" userId="3925196f-71a7-46bf-baee-ed570243f2ce" providerId="ADAL" clId="{B59877C8-2E2F-4FE9-A510-283622C63C17}" dt="2021-09-28T10:05:25.852" v="381" actId="26606"/>
          <ac:spMkLst>
            <pc:docMk/>
            <pc:sldMk cId="1419627994" sldId="323"/>
            <ac:spMk id="2" creationId="{2013BAF6-0B83-334B-B80E-52F8A9935832}"/>
          </ac:spMkLst>
        </pc:spChg>
        <pc:spChg chg="mod ord">
          <ac:chgData name="Rafael Kuffner dos Anjos" userId="3925196f-71a7-46bf-baee-ed570243f2ce" providerId="ADAL" clId="{B59877C8-2E2F-4FE9-A510-283622C63C17}" dt="2021-09-28T10:05:25.852" v="381" actId="26606"/>
          <ac:spMkLst>
            <pc:docMk/>
            <pc:sldMk cId="1419627994" sldId="323"/>
            <ac:spMk id="3" creationId="{C05C23F4-C998-B541-B9FE-2D616EE4643E}"/>
          </ac:spMkLst>
        </pc:spChg>
        <pc:spChg chg="add del">
          <ac:chgData name="Rafael Kuffner dos Anjos" userId="3925196f-71a7-46bf-baee-ed570243f2ce" providerId="ADAL" clId="{B59877C8-2E2F-4FE9-A510-283622C63C17}" dt="2021-09-28T10:05:17.139" v="376" actId="26606"/>
          <ac:spMkLst>
            <pc:docMk/>
            <pc:sldMk cId="1419627994" sldId="323"/>
            <ac:spMk id="9" creationId="{66E48AFA-8884-4F68-A44F-D2C1E8609C5A}"/>
          </ac:spMkLst>
        </pc:spChg>
        <pc:spChg chg="add del">
          <ac:chgData name="Rafael Kuffner dos Anjos" userId="3925196f-71a7-46bf-baee-ed570243f2ce" providerId="ADAL" clId="{B59877C8-2E2F-4FE9-A510-283622C63C17}" dt="2021-09-28T10:05:17.139" v="376" actId="26606"/>
          <ac:spMkLst>
            <pc:docMk/>
            <pc:sldMk cId="1419627994" sldId="323"/>
            <ac:spMk id="11" creationId="{969D19A6-08CB-498C-93EC-3FFB021FC68A}"/>
          </ac:spMkLst>
        </pc:spChg>
        <pc:spChg chg="add del">
          <ac:chgData name="Rafael Kuffner dos Anjos" userId="3925196f-71a7-46bf-baee-ed570243f2ce" providerId="ADAL" clId="{B59877C8-2E2F-4FE9-A510-283622C63C17}" dt="2021-09-28T10:05:19.808" v="378" actId="26606"/>
          <ac:spMkLst>
            <pc:docMk/>
            <pc:sldMk cId="1419627994" sldId="323"/>
            <ac:spMk id="31" creationId="{A3BAF07C-C39E-42EB-BB22-8D46691D9735}"/>
          </ac:spMkLst>
        </pc:spChg>
        <pc:spChg chg="add del">
          <ac:chgData name="Rafael Kuffner dos Anjos" userId="3925196f-71a7-46bf-baee-ed570243f2ce" providerId="ADAL" clId="{B59877C8-2E2F-4FE9-A510-283622C63C17}" dt="2021-09-28T10:05:19.808" v="378" actId="26606"/>
          <ac:spMkLst>
            <pc:docMk/>
            <pc:sldMk cId="1419627994" sldId="323"/>
            <ac:spMk id="32" creationId="{44C110BA-81E8-4247-853A-5F2B93E92E46}"/>
          </ac:spMkLst>
        </pc:spChg>
        <pc:spChg chg="add del">
          <ac:chgData name="Rafael Kuffner dos Anjos" userId="3925196f-71a7-46bf-baee-ed570243f2ce" providerId="ADAL" clId="{B59877C8-2E2F-4FE9-A510-283622C63C17}" dt="2021-09-28T10:05:25.849" v="380" actId="26606"/>
          <ac:spMkLst>
            <pc:docMk/>
            <pc:sldMk cId="1419627994" sldId="323"/>
            <ac:spMk id="35" creationId="{42A5316D-ED2F-4F89-B4B4-8D9240B1A348}"/>
          </ac:spMkLst>
        </pc:spChg>
        <pc:grpChg chg="add del">
          <ac:chgData name="Rafael Kuffner dos Anjos" userId="3925196f-71a7-46bf-baee-ed570243f2ce" providerId="ADAL" clId="{B59877C8-2E2F-4FE9-A510-283622C63C17}" dt="2021-09-28T10:05:19.808" v="378" actId="26606"/>
          <ac:grpSpMkLst>
            <pc:docMk/>
            <pc:sldMk cId="1419627994" sldId="323"/>
            <ac:grpSpMk id="33" creationId="{D8E9CF54-0466-4261-9E62-0249E60E1886}"/>
          </ac:grpSpMkLst>
        </pc:grpChg>
        <pc:picChg chg="mod">
          <ac:chgData name="Rafael Kuffner dos Anjos" userId="3925196f-71a7-46bf-baee-ed570243f2ce" providerId="ADAL" clId="{B59877C8-2E2F-4FE9-A510-283622C63C17}" dt="2021-09-28T10:05:25.852" v="381" actId="26606"/>
          <ac:picMkLst>
            <pc:docMk/>
            <pc:sldMk cId="1419627994" sldId="323"/>
            <ac:picMk id="4" creationId="{7DFB613B-7148-CA4B-AD4C-34B166B58481}"/>
          </ac:picMkLst>
        </pc:picChg>
      </pc:sldChg>
      <pc:sldChg chg="addSp modSp add mod setBg">
        <pc:chgData name="Rafael Kuffner dos Anjos" userId="3925196f-71a7-46bf-baee-ed570243f2ce" providerId="ADAL" clId="{B59877C8-2E2F-4FE9-A510-283622C63C17}" dt="2021-09-28T10:06:54.579" v="384"/>
        <pc:sldMkLst>
          <pc:docMk/>
          <pc:sldMk cId="3792747176" sldId="324"/>
        </pc:sldMkLst>
        <pc:spChg chg="mod">
          <ac:chgData name="Rafael Kuffner dos Anjos" userId="3925196f-71a7-46bf-baee-ed570243f2ce" providerId="ADAL" clId="{B59877C8-2E2F-4FE9-A510-283622C63C17}" dt="2021-09-28T10:06:34.490" v="382" actId="26606"/>
          <ac:spMkLst>
            <pc:docMk/>
            <pc:sldMk cId="3792747176" sldId="324"/>
            <ac:spMk id="2" creationId="{47933AB5-F504-BD44-8FFA-0E21112E32BB}"/>
          </ac:spMkLst>
        </pc:spChg>
        <pc:spChg chg="mod">
          <ac:chgData name="Rafael Kuffner dos Anjos" userId="3925196f-71a7-46bf-baee-ed570243f2ce" providerId="ADAL" clId="{B59877C8-2E2F-4FE9-A510-283622C63C17}" dt="2021-09-28T10:06:34.490" v="382" actId="26606"/>
          <ac:spMkLst>
            <pc:docMk/>
            <pc:sldMk cId="3792747176" sldId="324"/>
            <ac:spMk id="3" creationId="{751AF690-B078-D441-93C6-D7AAF6A9E1F7}"/>
          </ac:spMkLst>
        </pc:spChg>
        <pc:spChg chg="add mod">
          <ac:chgData name="Rafael Kuffner dos Anjos" userId="3925196f-71a7-46bf-baee-ed570243f2ce" providerId="ADAL" clId="{B59877C8-2E2F-4FE9-A510-283622C63C17}" dt="2021-09-28T10:06:43.672" v="383"/>
          <ac:spMkLst>
            <pc:docMk/>
            <pc:sldMk cId="3792747176" sldId="324"/>
            <ac:spMk id="7" creationId="{DC45F207-8CAB-43A6-BD89-A7FBD1AF090B}"/>
          </ac:spMkLst>
        </pc:spChg>
        <pc:spChg chg="add">
          <ac:chgData name="Rafael Kuffner dos Anjos" userId="3925196f-71a7-46bf-baee-ed570243f2ce" providerId="ADAL" clId="{B59877C8-2E2F-4FE9-A510-283622C63C17}" dt="2021-09-28T10:06:34.490" v="382" actId="26606"/>
          <ac:spMkLst>
            <pc:docMk/>
            <pc:sldMk cId="3792747176" sldId="324"/>
            <ac:spMk id="8" creationId="{C7FA33FF-088D-4F16-95A2-2C64D353DEA8}"/>
          </ac:spMkLst>
        </pc:spChg>
        <pc:spChg chg="add">
          <ac:chgData name="Rafael Kuffner dos Anjos" userId="3925196f-71a7-46bf-baee-ed570243f2ce" providerId="ADAL" clId="{B59877C8-2E2F-4FE9-A510-283622C63C17}" dt="2021-09-28T10:06:34.490" v="382" actId="26606"/>
          <ac:spMkLst>
            <pc:docMk/>
            <pc:sldMk cId="3792747176" sldId="324"/>
            <ac:spMk id="10" creationId="{A376EFB1-01CF-419F-ABF1-2AF02BBFCBD1}"/>
          </ac:spMkLst>
        </pc:spChg>
        <pc:spChg chg="add">
          <ac:chgData name="Rafael Kuffner dos Anjos" userId="3925196f-71a7-46bf-baee-ed570243f2ce" providerId="ADAL" clId="{B59877C8-2E2F-4FE9-A510-283622C63C17}" dt="2021-09-28T10:06:34.490" v="382" actId="26606"/>
          <ac:spMkLst>
            <pc:docMk/>
            <pc:sldMk cId="3792747176" sldId="324"/>
            <ac:spMk id="12" creationId="{FF9DEA15-78BD-4750-AA18-B9F28A6D5AB8}"/>
          </ac:spMkLst>
        </pc:spChg>
        <pc:picChg chg="add mod">
          <ac:chgData name="Rafael Kuffner dos Anjos" userId="3925196f-71a7-46bf-baee-ed570243f2ce" providerId="ADAL" clId="{B59877C8-2E2F-4FE9-A510-283622C63C17}" dt="2021-09-28T10:06:54.579" v="384"/>
          <ac:picMkLst>
            <pc:docMk/>
            <pc:sldMk cId="3792747176" sldId="324"/>
            <ac:picMk id="9" creationId="{798A3EEC-2CD2-40A7-9B1D-FD9114A76EC2}"/>
          </ac:picMkLst>
        </pc:picChg>
      </pc:sldChg>
      <pc:sldChg chg="addSp delSp modSp add mod setBg">
        <pc:chgData name="Rafael Kuffner dos Anjos" userId="3925196f-71a7-46bf-baee-ed570243f2ce" providerId="ADAL" clId="{B59877C8-2E2F-4FE9-A510-283622C63C17}" dt="2021-09-28T10:07:37.367" v="401" actId="20577"/>
        <pc:sldMkLst>
          <pc:docMk/>
          <pc:sldMk cId="2641838112" sldId="325"/>
        </pc:sldMkLst>
        <pc:spChg chg="mod">
          <ac:chgData name="Rafael Kuffner dos Anjos" userId="3925196f-71a7-46bf-baee-ed570243f2ce" providerId="ADAL" clId="{B59877C8-2E2F-4FE9-A510-283622C63C17}" dt="2021-09-28T10:07:03.099" v="385" actId="26606"/>
          <ac:spMkLst>
            <pc:docMk/>
            <pc:sldMk cId="2641838112" sldId="325"/>
            <ac:spMk id="2" creationId="{F659CEE5-FE40-8A4C-BD4D-5171FC33DAB0}"/>
          </ac:spMkLst>
        </pc:spChg>
        <pc:spChg chg="mod">
          <ac:chgData name="Rafael Kuffner dos Anjos" userId="3925196f-71a7-46bf-baee-ed570243f2ce" providerId="ADAL" clId="{B59877C8-2E2F-4FE9-A510-283622C63C17}" dt="2021-09-28T10:07:37.367" v="401" actId="20577"/>
          <ac:spMkLst>
            <pc:docMk/>
            <pc:sldMk cId="2641838112" sldId="325"/>
            <ac:spMk id="3" creationId="{F2A09210-9665-644F-A475-F505967CB028}"/>
          </ac:spMkLst>
        </pc:spChg>
        <pc:spChg chg="add">
          <ac:chgData name="Rafael Kuffner dos Anjos" userId="3925196f-71a7-46bf-baee-ed570243f2ce" providerId="ADAL" clId="{B59877C8-2E2F-4FE9-A510-283622C63C17}" dt="2021-09-28T10:07:03.099" v="385" actId="26606"/>
          <ac:spMkLst>
            <pc:docMk/>
            <pc:sldMk cId="2641838112" sldId="325"/>
            <ac:spMk id="8" creationId="{179F7551-E956-43CB-8F36-268A5DA443BE}"/>
          </ac:spMkLst>
        </pc:spChg>
        <pc:spChg chg="add">
          <ac:chgData name="Rafael Kuffner dos Anjos" userId="3925196f-71a7-46bf-baee-ed570243f2ce" providerId="ADAL" clId="{B59877C8-2E2F-4FE9-A510-283622C63C17}" dt="2021-09-28T10:07:03.099" v="385" actId="26606"/>
          <ac:spMkLst>
            <pc:docMk/>
            <pc:sldMk cId="2641838112" sldId="325"/>
            <ac:spMk id="10" creationId="{80677D43-DB57-4254-BD60-C0C10917DBC4}"/>
          </ac:spMkLst>
        </pc:spChg>
        <pc:spChg chg="add mod">
          <ac:chgData name="Rafael Kuffner dos Anjos" userId="3925196f-71a7-46bf-baee-ed570243f2ce" providerId="ADAL" clId="{B59877C8-2E2F-4FE9-A510-283622C63C17}" dt="2021-09-28T10:07:26.347" v="389"/>
          <ac:spMkLst>
            <pc:docMk/>
            <pc:sldMk cId="2641838112" sldId="325"/>
            <ac:spMk id="11" creationId="{C416A9C8-CE71-4754-9A6E-17F199A4CCCF}"/>
          </ac:spMkLst>
        </pc:spChg>
        <pc:spChg chg="add">
          <ac:chgData name="Rafael Kuffner dos Anjos" userId="3925196f-71a7-46bf-baee-ed570243f2ce" providerId="ADAL" clId="{B59877C8-2E2F-4FE9-A510-283622C63C17}" dt="2021-09-28T10:07:03.099" v="385" actId="26606"/>
          <ac:spMkLst>
            <pc:docMk/>
            <pc:sldMk cId="2641838112" sldId="325"/>
            <ac:spMk id="12" creationId="{DF0924E5-8F0D-47CB-B59E-155AFCF8C3CB}"/>
          </ac:spMkLst>
        </pc:spChg>
        <pc:picChg chg="add mod">
          <ac:chgData name="Rafael Kuffner dos Anjos" userId="3925196f-71a7-46bf-baee-ed570243f2ce" providerId="ADAL" clId="{B59877C8-2E2F-4FE9-A510-283622C63C17}" dt="2021-09-28T10:07:08.108" v="386"/>
          <ac:picMkLst>
            <pc:docMk/>
            <pc:sldMk cId="2641838112" sldId="325"/>
            <ac:picMk id="7" creationId="{A9570E27-17A1-4CDC-90B9-2491D495906F}"/>
          </ac:picMkLst>
        </pc:picChg>
        <pc:picChg chg="add del mod">
          <ac:chgData name="Rafael Kuffner dos Anjos" userId="3925196f-71a7-46bf-baee-ed570243f2ce" providerId="ADAL" clId="{B59877C8-2E2F-4FE9-A510-283622C63C17}" dt="2021-09-28T10:07:18.743" v="388"/>
          <ac:picMkLst>
            <pc:docMk/>
            <pc:sldMk cId="2641838112" sldId="325"/>
            <ac:picMk id="9" creationId="{160464F4-427F-4387-B2CD-0BA0D67E6152}"/>
          </ac:picMkLst>
        </pc:picChg>
      </pc:sldChg>
      <pc:sldChg chg="addSp modSp add mod setBg">
        <pc:chgData name="Rafael Kuffner dos Anjos" userId="3925196f-71a7-46bf-baee-ed570243f2ce" providerId="ADAL" clId="{B59877C8-2E2F-4FE9-A510-283622C63C17}" dt="2021-09-28T10:21:48.024" v="505"/>
        <pc:sldMkLst>
          <pc:docMk/>
          <pc:sldMk cId="4186374795" sldId="326"/>
        </pc:sldMkLst>
        <pc:spChg chg="mod">
          <ac:chgData name="Rafael Kuffner dos Anjos" userId="3925196f-71a7-46bf-baee-ed570243f2ce" providerId="ADAL" clId="{B59877C8-2E2F-4FE9-A510-283622C63C17}" dt="2021-09-28T10:10:45.696" v="443" actId="26606"/>
          <ac:spMkLst>
            <pc:docMk/>
            <pc:sldMk cId="4186374795" sldId="326"/>
            <ac:spMk id="2" creationId="{789B0E4F-2E66-D84F-9DCF-94B5AF343B80}"/>
          </ac:spMkLst>
        </pc:spChg>
        <pc:spChg chg="mod">
          <ac:chgData name="Rafael Kuffner dos Anjos" userId="3925196f-71a7-46bf-baee-ed570243f2ce" providerId="ADAL" clId="{B59877C8-2E2F-4FE9-A510-283622C63C17}" dt="2021-09-28T10:10:45.696" v="443" actId="26606"/>
          <ac:spMkLst>
            <pc:docMk/>
            <pc:sldMk cId="4186374795" sldId="326"/>
            <ac:spMk id="3" creationId="{43FB6E68-F60D-5E4A-99C3-DF4FA9F8EF4C}"/>
          </ac:spMkLst>
        </pc:spChg>
        <pc:spChg chg="add mod">
          <ac:chgData name="Rafael Kuffner dos Anjos" userId="3925196f-71a7-46bf-baee-ed570243f2ce" providerId="ADAL" clId="{B59877C8-2E2F-4FE9-A510-283622C63C17}" dt="2021-09-28T10:21:48.024" v="505"/>
          <ac:spMkLst>
            <pc:docMk/>
            <pc:sldMk cId="4186374795" sldId="326"/>
            <ac:spMk id="6" creationId="{8ED47DC7-93A6-46E5-AFFF-96D0A15319F4}"/>
          </ac:spMkLst>
        </pc:spChg>
        <pc:picChg chg="add mod">
          <ac:chgData name="Rafael Kuffner dos Anjos" userId="3925196f-71a7-46bf-baee-ed570243f2ce" providerId="ADAL" clId="{B59877C8-2E2F-4FE9-A510-283622C63C17}" dt="2021-09-28T10:10:45.696" v="443" actId="26606"/>
          <ac:picMkLst>
            <pc:docMk/>
            <pc:sldMk cId="4186374795" sldId="326"/>
            <ac:picMk id="15362" creationId="{58724770-E6B4-4C39-A6A4-1BABD3FB1D5B}"/>
          </ac:picMkLst>
        </pc:picChg>
        <pc:cxnChg chg="add">
          <ac:chgData name="Rafael Kuffner dos Anjos" userId="3925196f-71a7-46bf-baee-ed570243f2ce" providerId="ADAL" clId="{B59877C8-2E2F-4FE9-A510-283622C63C17}" dt="2021-09-28T10:10:45.696" v="443" actId="26606"/>
          <ac:cxnSpMkLst>
            <pc:docMk/>
            <pc:sldMk cId="4186374795" sldId="326"/>
            <ac:cxnSpMk id="71" creationId="{A7F400EE-A8A5-48AF-B4D6-291B52C6F0B0}"/>
          </ac:cxnSpMkLst>
        </pc:cxnChg>
      </pc:sldChg>
      <pc:sldChg chg="addSp delSp modSp add mod setBg setClrOvrMap">
        <pc:chgData name="Rafael Kuffner dos Anjos" userId="3925196f-71a7-46bf-baee-ed570243f2ce" providerId="ADAL" clId="{B59877C8-2E2F-4FE9-A510-283622C63C17}" dt="2021-09-28T10:22:43.059" v="521" actId="207"/>
        <pc:sldMkLst>
          <pc:docMk/>
          <pc:sldMk cId="4282247109" sldId="327"/>
        </pc:sldMkLst>
        <pc:spChg chg="mod">
          <ac:chgData name="Rafael Kuffner dos Anjos" userId="3925196f-71a7-46bf-baee-ed570243f2ce" providerId="ADAL" clId="{B59877C8-2E2F-4FE9-A510-283622C63C17}" dt="2021-09-28T10:21:14.616" v="502" actId="1076"/>
          <ac:spMkLst>
            <pc:docMk/>
            <pc:sldMk cId="4282247109" sldId="327"/>
            <ac:spMk id="2" creationId="{CE8648AF-C10D-7B45-B176-63D22AC4AEB6}"/>
          </ac:spMkLst>
        </pc:spChg>
        <pc:spChg chg="mod">
          <ac:chgData name="Rafael Kuffner dos Anjos" userId="3925196f-71a7-46bf-baee-ed570243f2ce" providerId="ADAL" clId="{B59877C8-2E2F-4FE9-A510-283622C63C17}" dt="2021-09-28T10:19:52.355" v="495" actId="404"/>
          <ac:spMkLst>
            <pc:docMk/>
            <pc:sldMk cId="4282247109" sldId="327"/>
            <ac:spMk id="3" creationId="{46DA81E7-28E3-1242-82F3-B40528D69FE3}"/>
          </ac:spMkLst>
        </pc:spChg>
        <pc:spChg chg="add mod ord">
          <ac:chgData name="Rafael Kuffner dos Anjos" userId="3925196f-71a7-46bf-baee-ed570243f2ce" providerId="ADAL" clId="{B59877C8-2E2F-4FE9-A510-283622C63C17}" dt="2021-09-28T10:22:29.422" v="508" actId="2085"/>
          <ac:spMkLst>
            <pc:docMk/>
            <pc:sldMk cId="4282247109" sldId="327"/>
            <ac:spMk id="6" creationId="{D8A539B8-AC30-4FA4-9B08-007884FFEC91}"/>
          </ac:spMkLst>
        </pc:spChg>
        <pc:spChg chg="add del">
          <ac:chgData name="Rafael Kuffner dos Anjos" userId="3925196f-71a7-46bf-baee-ed570243f2ce" providerId="ADAL" clId="{B59877C8-2E2F-4FE9-A510-283622C63C17}" dt="2021-09-28T10:19:11.016" v="463" actId="26606"/>
          <ac:spMkLst>
            <pc:docMk/>
            <pc:sldMk cId="4282247109" sldId="327"/>
            <ac:spMk id="7" creationId="{C5E6CFF1-2F42-4E10-9A97-F116F46F53FE}"/>
          </ac:spMkLst>
        </pc:spChg>
        <pc:spChg chg="add mod">
          <ac:chgData name="Rafael Kuffner dos Anjos" userId="3925196f-71a7-46bf-baee-ed570243f2ce" providerId="ADAL" clId="{B59877C8-2E2F-4FE9-A510-283622C63C17}" dt="2021-09-28T10:22:43.059" v="521" actId="207"/>
          <ac:spMkLst>
            <pc:docMk/>
            <pc:sldMk cId="4282247109" sldId="327"/>
            <ac:spMk id="9" creationId="{6EBE423F-9C40-4073-9598-33CA10C0FFF4}"/>
          </ac:spMkLst>
        </pc:spChg>
        <pc:spChg chg="add del">
          <ac:chgData name="Rafael Kuffner dos Anjos" userId="3925196f-71a7-46bf-baee-ed570243f2ce" providerId="ADAL" clId="{B59877C8-2E2F-4FE9-A510-283622C63C17}" dt="2021-09-28T10:18:23.101" v="453" actId="26606"/>
          <ac:spMkLst>
            <pc:docMk/>
            <pc:sldMk cId="4282247109" sldId="327"/>
            <ac:spMk id="10" creationId="{3CD9DF72-87A3-404E-A828-84CBF11A8303}"/>
          </ac:spMkLst>
        </pc:spChg>
        <pc:spChg chg="add del">
          <ac:chgData name="Rafael Kuffner dos Anjos" userId="3925196f-71a7-46bf-baee-ed570243f2ce" providerId="ADAL" clId="{B59877C8-2E2F-4FE9-A510-283622C63C17}" dt="2021-09-28T10:19:18.303" v="467" actId="26606"/>
          <ac:spMkLst>
            <pc:docMk/>
            <pc:sldMk cId="4282247109" sldId="327"/>
            <ac:spMk id="11" creationId="{25E8815A-9407-4234-B08F-A1E49DCD7F37}"/>
          </ac:spMkLst>
        </pc:spChg>
        <pc:spChg chg="add del">
          <ac:chgData name="Rafael Kuffner dos Anjos" userId="3925196f-71a7-46bf-baee-ed570243f2ce" providerId="ADAL" clId="{B59877C8-2E2F-4FE9-A510-283622C63C17}" dt="2021-09-28T10:19:18.303" v="467" actId="26606"/>
          <ac:spMkLst>
            <pc:docMk/>
            <pc:sldMk cId="4282247109" sldId="327"/>
            <ac:spMk id="13" creationId="{AD72D4D1-076F-49D3-9889-EFC4F6D7CA66}"/>
          </ac:spMkLst>
        </pc:spChg>
        <pc:spChg chg="add del">
          <ac:chgData name="Rafael Kuffner dos Anjos" userId="3925196f-71a7-46bf-baee-ed570243f2ce" providerId="ADAL" clId="{B59877C8-2E2F-4FE9-A510-283622C63C17}" dt="2021-09-28T10:18:25.782" v="456" actId="26606"/>
          <ac:spMkLst>
            <pc:docMk/>
            <pc:sldMk cId="4282247109" sldId="327"/>
            <ac:spMk id="14" creationId="{5E8D2E83-FB3A-40E7-A9E5-7AB389D612B4}"/>
          </ac:spMkLst>
        </pc:spChg>
        <pc:spChg chg="add del">
          <ac:chgData name="Rafael Kuffner dos Anjos" userId="3925196f-71a7-46bf-baee-ed570243f2ce" providerId="ADAL" clId="{B59877C8-2E2F-4FE9-A510-283622C63C17}" dt="2021-09-28T10:19:18.303" v="467" actId="26606"/>
          <ac:spMkLst>
            <pc:docMk/>
            <pc:sldMk cId="4282247109" sldId="327"/>
            <ac:spMk id="15" creationId="{C9C56819-FD02-4626-ABF5-85C7463C990D}"/>
          </ac:spMkLst>
        </pc:spChg>
        <pc:spChg chg="add del">
          <ac:chgData name="Rafael Kuffner dos Anjos" userId="3925196f-71a7-46bf-baee-ed570243f2ce" providerId="ADAL" clId="{B59877C8-2E2F-4FE9-A510-283622C63C17}" dt="2021-09-28T10:18:42.419" v="458" actId="26606"/>
          <ac:spMkLst>
            <pc:docMk/>
            <pc:sldMk cId="4282247109" sldId="327"/>
            <ac:spMk id="16" creationId="{C5E6CFF1-2F42-4E10-9A97-F116F46F53FE}"/>
          </ac:spMkLst>
        </pc:spChg>
        <pc:picChg chg="add mod ord">
          <ac:chgData name="Rafael Kuffner dos Anjos" userId="3925196f-71a7-46bf-baee-ed570243f2ce" providerId="ADAL" clId="{B59877C8-2E2F-4FE9-A510-283622C63C17}" dt="2021-09-28T10:20:10.771" v="498" actId="167"/>
          <ac:picMkLst>
            <pc:docMk/>
            <pc:sldMk cId="4282247109" sldId="327"/>
            <ac:picMk id="5" creationId="{B368BA7B-3F28-413B-8A30-4D508560C16E}"/>
          </ac:picMkLst>
        </pc:picChg>
        <pc:cxnChg chg="add del">
          <ac:chgData name="Rafael Kuffner dos Anjos" userId="3925196f-71a7-46bf-baee-ed570243f2ce" providerId="ADAL" clId="{B59877C8-2E2F-4FE9-A510-283622C63C17}" dt="2021-09-28T10:19:11.016" v="463" actId="26606"/>
          <ac:cxnSpMkLst>
            <pc:docMk/>
            <pc:sldMk cId="4282247109" sldId="327"/>
            <ac:cxnSpMk id="8" creationId="{67182200-4859-4C8D-BCBB-55B245C28BA3}"/>
          </ac:cxnSpMkLst>
        </pc:cxnChg>
        <pc:cxnChg chg="add del">
          <ac:chgData name="Rafael Kuffner dos Anjos" userId="3925196f-71a7-46bf-baee-ed570243f2ce" providerId="ADAL" clId="{B59877C8-2E2F-4FE9-A510-283622C63C17}" dt="2021-09-28T10:18:23.101" v="453" actId="26606"/>
          <ac:cxnSpMkLst>
            <pc:docMk/>
            <pc:sldMk cId="4282247109" sldId="327"/>
            <ac:cxnSpMk id="12" creationId="{20E3A342-4D61-4E3F-AF90-1AB42AEB96CC}"/>
          </ac:cxnSpMkLst>
        </pc:cxnChg>
        <pc:cxnChg chg="add del">
          <ac:chgData name="Rafael Kuffner dos Anjos" userId="3925196f-71a7-46bf-baee-ed570243f2ce" providerId="ADAL" clId="{B59877C8-2E2F-4FE9-A510-283622C63C17}" dt="2021-09-28T10:18:42.419" v="458" actId="26606"/>
          <ac:cxnSpMkLst>
            <pc:docMk/>
            <pc:sldMk cId="4282247109" sldId="327"/>
            <ac:cxnSpMk id="17" creationId="{67182200-4859-4C8D-BCBB-55B245C28BA3}"/>
          </ac:cxnSpMkLst>
        </pc:cxnChg>
      </pc:sldChg>
      <pc:sldChg chg="addSp delSp modSp add mod setBg">
        <pc:chgData name="Rafael Kuffner dos Anjos" userId="3925196f-71a7-46bf-baee-ed570243f2ce" providerId="ADAL" clId="{B59877C8-2E2F-4FE9-A510-283622C63C17}" dt="2021-09-28T10:12:57.829" v="448"/>
        <pc:sldMkLst>
          <pc:docMk/>
          <pc:sldMk cId="816235592" sldId="328"/>
        </pc:sldMkLst>
        <pc:spChg chg="mod">
          <ac:chgData name="Rafael Kuffner dos Anjos" userId="3925196f-71a7-46bf-baee-ed570243f2ce" providerId="ADAL" clId="{B59877C8-2E2F-4FE9-A510-283622C63C17}" dt="2021-09-28T10:12:30.806" v="447" actId="26606"/>
          <ac:spMkLst>
            <pc:docMk/>
            <pc:sldMk cId="816235592" sldId="328"/>
            <ac:spMk id="2" creationId="{6FFA4AA5-FCB1-374B-9235-554C90C0B706}"/>
          </ac:spMkLst>
        </pc:spChg>
        <pc:spChg chg="mod ord">
          <ac:chgData name="Rafael Kuffner dos Anjos" userId="3925196f-71a7-46bf-baee-ed570243f2ce" providerId="ADAL" clId="{B59877C8-2E2F-4FE9-A510-283622C63C17}" dt="2021-09-28T10:12:30.806" v="447" actId="26606"/>
          <ac:spMkLst>
            <pc:docMk/>
            <pc:sldMk cId="816235592" sldId="328"/>
            <ac:spMk id="3" creationId="{F5F4A41F-416C-3241-8F3B-807E0BD8AE3F}"/>
          </ac:spMkLst>
        </pc:spChg>
        <pc:spChg chg="add del">
          <ac:chgData name="Rafael Kuffner dos Anjos" userId="3925196f-71a7-46bf-baee-ed570243f2ce" providerId="ADAL" clId="{B59877C8-2E2F-4FE9-A510-283622C63C17}" dt="2021-09-28T10:11:44.181" v="445" actId="26606"/>
          <ac:spMkLst>
            <pc:docMk/>
            <pc:sldMk cId="816235592" sldId="328"/>
            <ac:spMk id="8" creationId="{7CB4857B-ED7C-444D-9F04-2F885114A1C2}"/>
          </ac:spMkLst>
        </pc:spChg>
        <pc:spChg chg="add del">
          <ac:chgData name="Rafael Kuffner dos Anjos" userId="3925196f-71a7-46bf-baee-ed570243f2ce" providerId="ADAL" clId="{B59877C8-2E2F-4FE9-A510-283622C63C17}" dt="2021-09-28T10:11:44.181" v="445" actId="26606"/>
          <ac:spMkLst>
            <pc:docMk/>
            <pc:sldMk cId="816235592" sldId="328"/>
            <ac:spMk id="10" creationId="{D18046FB-44EA-4FD8-A585-EA09A319B2D0}"/>
          </ac:spMkLst>
        </pc:spChg>
        <pc:spChg chg="add mod">
          <ac:chgData name="Rafael Kuffner dos Anjos" userId="3925196f-71a7-46bf-baee-ed570243f2ce" providerId="ADAL" clId="{B59877C8-2E2F-4FE9-A510-283622C63C17}" dt="2021-09-28T10:12:57.829" v="448"/>
          <ac:spMkLst>
            <pc:docMk/>
            <pc:sldMk cId="816235592" sldId="328"/>
            <ac:spMk id="11" creationId="{F3B7B1BB-2E8A-44D7-AEF6-B5498BE46326}"/>
          </ac:spMkLst>
        </pc:spChg>
        <pc:spChg chg="add del">
          <ac:chgData name="Rafael Kuffner dos Anjos" userId="3925196f-71a7-46bf-baee-ed570243f2ce" providerId="ADAL" clId="{B59877C8-2E2F-4FE9-A510-283622C63C17}" dt="2021-09-28T10:11:44.181" v="445" actId="26606"/>
          <ac:spMkLst>
            <pc:docMk/>
            <pc:sldMk cId="816235592" sldId="328"/>
            <ac:spMk id="12" creationId="{479F5F2B-8B58-4140-AE6A-51F6C67B18D9}"/>
          </ac:spMkLst>
        </pc:spChg>
        <pc:spChg chg="add">
          <ac:chgData name="Rafael Kuffner dos Anjos" userId="3925196f-71a7-46bf-baee-ed570243f2ce" providerId="ADAL" clId="{B59877C8-2E2F-4FE9-A510-283622C63C17}" dt="2021-09-28T10:12:30.806" v="447" actId="26606"/>
          <ac:spMkLst>
            <pc:docMk/>
            <pc:sldMk cId="816235592" sldId="328"/>
            <ac:spMk id="71" creationId="{79BB35BC-D5C2-4C8B-A22A-A71E6191913B}"/>
          </ac:spMkLst>
        </pc:spChg>
        <pc:picChg chg="add mod">
          <ac:chgData name="Rafael Kuffner dos Anjos" userId="3925196f-71a7-46bf-baee-ed570243f2ce" providerId="ADAL" clId="{B59877C8-2E2F-4FE9-A510-283622C63C17}" dt="2021-09-28T10:12:57.829" v="448"/>
          <ac:picMkLst>
            <pc:docMk/>
            <pc:sldMk cId="816235592" sldId="328"/>
            <ac:picMk id="9" creationId="{CB06A043-2143-4F99-8C0B-E881516D5F58}"/>
          </ac:picMkLst>
        </pc:picChg>
        <pc:picChg chg="add mod">
          <ac:chgData name="Rafael Kuffner dos Anjos" userId="3925196f-71a7-46bf-baee-ed570243f2ce" providerId="ADAL" clId="{B59877C8-2E2F-4FE9-A510-283622C63C17}" dt="2021-09-28T10:12:30.806" v="447" actId="26606"/>
          <ac:picMkLst>
            <pc:docMk/>
            <pc:sldMk cId="816235592" sldId="328"/>
            <ac:picMk id="18434" creationId="{F9971369-AECC-4AE3-BEE2-B2FFC3E30181}"/>
          </ac:picMkLst>
        </pc:picChg>
      </pc:sldChg>
      <pc:sldChg chg="addSp modSp add mod setBg">
        <pc:chgData name="Rafael Kuffner dos Anjos" userId="3925196f-71a7-46bf-baee-ed570243f2ce" providerId="ADAL" clId="{B59877C8-2E2F-4FE9-A510-283622C63C17}" dt="2021-09-28T10:21:31.009" v="503" actId="26606"/>
        <pc:sldMkLst>
          <pc:docMk/>
          <pc:sldMk cId="1354240330" sldId="329"/>
        </pc:sldMkLst>
        <pc:spChg chg="mod">
          <ac:chgData name="Rafael Kuffner dos Anjos" userId="3925196f-71a7-46bf-baee-ed570243f2ce" providerId="ADAL" clId="{B59877C8-2E2F-4FE9-A510-283622C63C17}" dt="2021-09-28T10:21:31.009" v="503" actId="26606"/>
          <ac:spMkLst>
            <pc:docMk/>
            <pc:sldMk cId="1354240330" sldId="329"/>
            <ac:spMk id="2" creationId="{0E1D2367-1E6F-084E-B63D-D514F88008B2}"/>
          </ac:spMkLst>
        </pc:spChg>
        <pc:spChg chg="mod">
          <ac:chgData name="Rafael Kuffner dos Anjos" userId="3925196f-71a7-46bf-baee-ed570243f2ce" providerId="ADAL" clId="{B59877C8-2E2F-4FE9-A510-283622C63C17}" dt="2021-09-28T10:21:31.009" v="503" actId="26606"/>
          <ac:spMkLst>
            <pc:docMk/>
            <pc:sldMk cId="1354240330" sldId="329"/>
            <ac:spMk id="3" creationId="{6526C88E-9C5D-764D-942C-56BB65304599}"/>
          </ac:spMkLst>
        </pc:spChg>
        <pc:spChg chg="add">
          <ac:chgData name="Rafael Kuffner dos Anjos" userId="3925196f-71a7-46bf-baee-ed570243f2ce" providerId="ADAL" clId="{B59877C8-2E2F-4FE9-A510-283622C63C17}" dt="2021-09-28T10:21:31.009" v="503" actId="26606"/>
          <ac:spMkLst>
            <pc:docMk/>
            <pc:sldMk cId="1354240330" sldId="329"/>
            <ac:spMk id="9" creationId="{FCEC2294-5A7B-45E5-9251-C1AA89F4ADCF}"/>
          </ac:spMkLst>
        </pc:spChg>
        <pc:picChg chg="add">
          <ac:chgData name="Rafael Kuffner dos Anjos" userId="3925196f-71a7-46bf-baee-ed570243f2ce" providerId="ADAL" clId="{B59877C8-2E2F-4FE9-A510-283622C63C17}" dt="2021-09-28T10:21:31.009" v="503" actId="26606"/>
          <ac:picMkLst>
            <pc:docMk/>
            <pc:sldMk cId="1354240330" sldId="329"/>
            <ac:picMk id="5" creationId="{4C0B4897-5AB5-48D5-A2A3-4DE46F947605}"/>
          </ac:picMkLst>
        </pc:picChg>
        <pc:cxnChg chg="add">
          <ac:chgData name="Rafael Kuffner dos Anjos" userId="3925196f-71a7-46bf-baee-ed570243f2ce" providerId="ADAL" clId="{B59877C8-2E2F-4FE9-A510-283622C63C17}" dt="2021-09-28T10:21:31.009" v="503" actId="26606"/>
          <ac:cxnSpMkLst>
            <pc:docMk/>
            <pc:sldMk cId="1354240330" sldId="329"/>
            <ac:cxnSpMk id="11" creationId="{67182200-4859-4C8D-BCBB-55B245C28BA3}"/>
          </ac:cxnSpMkLst>
        </pc:cxnChg>
      </pc:sldChg>
      <pc:sldChg chg="addSp modSp add mod setBg">
        <pc:chgData name="Rafael Kuffner dos Anjos" userId="3925196f-71a7-46bf-baee-ed570243f2ce" providerId="ADAL" clId="{B59877C8-2E2F-4FE9-A510-283622C63C17}" dt="2021-09-28T10:09:20.594" v="402" actId="26606"/>
        <pc:sldMkLst>
          <pc:docMk/>
          <pc:sldMk cId="242618615" sldId="330"/>
        </pc:sldMkLst>
        <pc:spChg chg="mod">
          <ac:chgData name="Rafael Kuffner dos Anjos" userId="3925196f-71a7-46bf-baee-ed570243f2ce" providerId="ADAL" clId="{B59877C8-2E2F-4FE9-A510-283622C63C17}" dt="2021-09-28T10:09:20.594" v="402" actId="26606"/>
          <ac:spMkLst>
            <pc:docMk/>
            <pc:sldMk cId="242618615" sldId="330"/>
            <ac:spMk id="2" creationId="{F6122D1E-428D-7641-82D6-57D76827D389}"/>
          </ac:spMkLst>
        </pc:spChg>
        <pc:spChg chg="mod">
          <ac:chgData name="Rafael Kuffner dos Anjos" userId="3925196f-71a7-46bf-baee-ed570243f2ce" providerId="ADAL" clId="{B59877C8-2E2F-4FE9-A510-283622C63C17}" dt="2021-09-28T10:09:20.594" v="402" actId="26606"/>
          <ac:spMkLst>
            <pc:docMk/>
            <pc:sldMk cId="242618615" sldId="330"/>
            <ac:spMk id="3" creationId="{EBBC450C-BC21-204D-993F-5A1E25906E3B}"/>
          </ac:spMkLst>
        </pc:spChg>
        <pc:spChg chg="add">
          <ac:chgData name="Rafael Kuffner dos Anjos" userId="3925196f-71a7-46bf-baee-ed570243f2ce" providerId="ADAL" clId="{B59877C8-2E2F-4FE9-A510-283622C63C17}" dt="2021-09-28T10:09:20.594" v="402" actId="26606"/>
          <ac:spMkLst>
            <pc:docMk/>
            <pc:sldMk cId="242618615" sldId="330"/>
            <ac:spMk id="8" creationId="{8C3DEBB2-D54E-470C-86B3-631BDDF6CCA6}"/>
          </ac:spMkLst>
        </pc:spChg>
        <pc:spChg chg="add">
          <ac:chgData name="Rafael Kuffner dos Anjos" userId="3925196f-71a7-46bf-baee-ed570243f2ce" providerId="ADAL" clId="{B59877C8-2E2F-4FE9-A510-283622C63C17}" dt="2021-09-28T10:09:20.594" v="402" actId="26606"/>
          <ac:spMkLst>
            <pc:docMk/>
            <pc:sldMk cId="242618615" sldId="330"/>
            <ac:spMk id="10" creationId="{847C7588-8C18-44D9-8469-ABB9865FE117}"/>
          </ac:spMkLst>
        </pc:spChg>
      </pc:sldChg>
      <pc:sldChg chg="addSp modSp add mod setBg setClrOvrMap">
        <pc:chgData name="Rafael Kuffner dos Anjos" userId="3925196f-71a7-46bf-baee-ed570243f2ce" providerId="ADAL" clId="{B59877C8-2E2F-4FE9-A510-283622C63C17}" dt="2021-09-28T10:22:20.324" v="507" actId="207"/>
        <pc:sldMkLst>
          <pc:docMk/>
          <pc:sldMk cId="3767884365" sldId="331"/>
        </pc:sldMkLst>
        <pc:spChg chg="mod">
          <ac:chgData name="Rafael Kuffner dos Anjos" userId="3925196f-71a7-46bf-baee-ed570243f2ce" providerId="ADAL" clId="{B59877C8-2E2F-4FE9-A510-283622C63C17}" dt="2021-09-28T10:21:36.970" v="504" actId="26606"/>
          <ac:spMkLst>
            <pc:docMk/>
            <pc:sldMk cId="3767884365" sldId="331"/>
            <ac:spMk id="2" creationId="{04382183-A3C1-EA40-8DC2-D3CF330F0776}"/>
          </ac:spMkLst>
        </pc:spChg>
        <pc:spChg chg="mod">
          <ac:chgData name="Rafael Kuffner dos Anjos" userId="3925196f-71a7-46bf-baee-ed570243f2ce" providerId="ADAL" clId="{B59877C8-2E2F-4FE9-A510-283622C63C17}" dt="2021-09-28T10:21:36.970" v="504" actId="26606"/>
          <ac:spMkLst>
            <pc:docMk/>
            <pc:sldMk cId="3767884365" sldId="331"/>
            <ac:spMk id="3" creationId="{559FCCA0-537D-0F47-9AEB-CC7C05020022}"/>
          </ac:spMkLst>
        </pc:spChg>
        <pc:spChg chg="add mod">
          <ac:chgData name="Rafael Kuffner dos Anjos" userId="3925196f-71a7-46bf-baee-ed570243f2ce" providerId="ADAL" clId="{B59877C8-2E2F-4FE9-A510-283622C63C17}" dt="2021-09-28T10:22:20.324" v="507" actId="207"/>
          <ac:spMkLst>
            <pc:docMk/>
            <pc:sldMk cId="3767884365" sldId="331"/>
            <ac:spMk id="6" creationId="{4E404D11-7BEC-4BF9-A1F2-305E277FAD5D}"/>
          </ac:spMkLst>
        </pc:spChg>
        <pc:spChg chg="add">
          <ac:chgData name="Rafael Kuffner dos Anjos" userId="3925196f-71a7-46bf-baee-ed570243f2ce" providerId="ADAL" clId="{B59877C8-2E2F-4FE9-A510-283622C63C17}" dt="2021-09-28T10:21:36.970" v="504" actId="26606"/>
          <ac:spMkLst>
            <pc:docMk/>
            <pc:sldMk cId="3767884365" sldId="331"/>
            <ac:spMk id="8" creationId="{AD72D4D1-076F-49D3-9889-EFC4F6D7CA66}"/>
          </ac:spMkLst>
        </pc:spChg>
        <pc:picChg chg="add mod">
          <ac:chgData name="Rafael Kuffner dos Anjos" userId="3925196f-71a7-46bf-baee-ed570243f2ce" providerId="ADAL" clId="{B59877C8-2E2F-4FE9-A510-283622C63C17}" dt="2021-09-28T10:22:07.645" v="506"/>
          <ac:picMkLst>
            <pc:docMk/>
            <pc:sldMk cId="3767884365" sldId="331"/>
            <ac:picMk id="7" creationId="{3B10B782-7EFF-4211-A5CC-F843150717FC}"/>
          </ac:picMkLst>
        </pc:picChg>
        <pc:cxnChg chg="add">
          <ac:chgData name="Rafael Kuffner dos Anjos" userId="3925196f-71a7-46bf-baee-ed570243f2ce" providerId="ADAL" clId="{B59877C8-2E2F-4FE9-A510-283622C63C17}" dt="2021-09-28T10:21:36.970" v="504" actId="26606"/>
          <ac:cxnSpMkLst>
            <pc:docMk/>
            <pc:sldMk cId="3767884365" sldId="331"/>
            <ac:cxnSpMk id="10" creationId="{2D72A2C9-F3CA-4216-8BAD-FA4C970C3C4E}"/>
          </ac:cxnSpMkLst>
        </pc:cxnChg>
      </pc:sldChg>
      <pc:sldChg chg="addSp delSp modSp add mod">
        <pc:chgData name="Rafael Kuffner dos Anjos" userId="3925196f-71a7-46bf-baee-ed570243f2ce" providerId="ADAL" clId="{B59877C8-2E2F-4FE9-A510-283622C63C17}" dt="2021-09-28T09:05:31.978" v="169" actId="1076"/>
        <pc:sldMkLst>
          <pc:docMk/>
          <pc:sldMk cId="4250129843" sldId="332"/>
        </pc:sldMkLst>
        <pc:spChg chg="mod">
          <ac:chgData name="Rafael Kuffner dos Anjos" userId="3925196f-71a7-46bf-baee-ed570243f2ce" providerId="ADAL" clId="{B59877C8-2E2F-4FE9-A510-283622C63C17}" dt="2021-09-28T09:05:25.504" v="167" actId="1076"/>
          <ac:spMkLst>
            <pc:docMk/>
            <pc:sldMk cId="4250129843" sldId="332"/>
            <ac:spMk id="2" creationId="{D6C51F2A-CFEB-D64C-BD9F-B4D84962BAF5}"/>
          </ac:spMkLst>
        </pc:spChg>
        <pc:spChg chg="add del mod">
          <ac:chgData name="Rafael Kuffner dos Anjos" userId="3925196f-71a7-46bf-baee-ed570243f2ce" providerId="ADAL" clId="{B59877C8-2E2F-4FE9-A510-283622C63C17}" dt="2021-09-28T09:05:18.493" v="165" actId="26606"/>
          <ac:spMkLst>
            <pc:docMk/>
            <pc:sldMk cId="4250129843" sldId="332"/>
            <ac:spMk id="3" creationId="{D24BF0C2-0AF9-FB4B-8CCE-8E68C671AF47}"/>
          </ac:spMkLst>
        </pc:spChg>
        <pc:grpChg chg="mod">
          <ac:chgData name="Rafael Kuffner dos Anjos" userId="3925196f-71a7-46bf-baee-ed570243f2ce" providerId="ADAL" clId="{B59877C8-2E2F-4FE9-A510-283622C63C17}" dt="2021-09-28T09:05:31.978" v="169" actId="1076"/>
          <ac:grpSpMkLst>
            <pc:docMk/>
            <pc:sldMk cId="4250129843" sldId="332"/>
            <ac:grpSpMk id="73" creationId="{690FAD91-A24F-9040-BCD8-2AEBE1D9E15D}"/>
          </ac:grpSpMkLst>
        </pc:grpChg>
        <pc:graphicFrameChg chg="add del">
          <ac:chgData name="Rafael Kuffner dos Anjos" userId="3925196f-71a7-46bf-baee-ed570243f2ce" providerId="ADAL" clId="{B59877C8-2E2F-4FE9-A510-283622C63C17}" dt="2021-09-28T09:05:18.493" v="165" actId="26606"/>
          <ac:graphicFrameMkLst>
            <pc:docMk/>
            <pc:sldMk cId="4250129843" sldId="332"/>
            <ac:graphicFrameMk id="75" creationId="{EA081706-806F-45F8-B80B-828E11F0EA9E}"/>
          </ac:graphicFrameMkLst>
        </pc:graphicFrameChg>
      </pc:sldChg>
      <pc:sldChg chg="modSp new mod">
        <pc:chgData name="Rafael Kuffner dos Anjos" userId="3925196f-71a7-46bf-baee-ed570243f2ce" providerId="ADAL" clId="{B59877C8-2E2F-4FE9-A510-283622C63C17}" dt="2021-09-28T10:10:37.481" v="442" actId="20577"/>
        <pc:sldMkLst>
          <pc:docMk/>
          <pc:sldMk cId="1450593687" sldId="333"/>
        </pc:sldMkLst>
        <pc:spChg chg="mod">
          <ac:chgData name="Rafael Kuffner dos Anjos" userId="3925196f-71a7-46bf-baee-ed570243f2ce" providerId="ADAL" clId="{B59877C8-2E2F-4FE9-A510-283622C63C17}" dt="2021-09-28T08:17:19.840" v="55" actId="20577"/>
          <ac:spMkLst>
            <pc:docMk/>
            <pc:sldMk cId="1450593687" sldId="333"/>
            <ac:spMk id="2" creationId="{CB03E0CF-E0D1-46F8-BDFD-F06A5875690A}"/>
          </ac:spMkLst>
        </pc:spChg>
        <pc:spChg chg="mod">
          <ac:chgData name="Rafael Kuffner dos Anjos" userId="3925196f-71a7-46bf-baee-ed570243f2ce" providerId="ADAL" clId="{B59877C8-2E2F-4FE9-A510-283622C63C17}" dt="2021-09-28T10:10:37.481" v="442" actId="20577"/>
          <ac:spMkLst>
            <pc:docMk/>
            <pc:sldMk cId="1450593687" sldId="333"/>
            <ac:spMk id="3" creationId="{7399A629-18BB-45AF-91D6-E1A02E10E30D}"/>
          </ac:spMkLst>
        </pc:spChg>
      </pc:sldChg>
      <pc:sldChg chg="addSp delSp new del mod">
        <pc:chgData name="Rafael Kuffner dos Anjos" userId="3925196f-71a7-46bf-baee-ed570243f2ce" providerId="ADAL" clId="{B59877C8-2E2F-4FE9-A510-283622C63C17}" dt="2021-09-28T09:47:41.053" v="311" actId="47"/>
        <pc:sldMkLst>
          <pc:docMk/>
          <pc:sldMk cId="2325670762" sldId="334"/>
        </pc:sldMkLst>
        <pc:picChg chg="add del">
          <ac:chgData name="Rafael Kuffner dos Anjos" userId="3925196f-71a7-46bf-baee-ed570243f2ce" providerId="ADAL" clId="{B59877C8-2E2F-4FE9-A510-283622C63C17}" dt="2021-09-28T09:46:39.789" v="288" actId="21"/>
          <ac:picMkLst>
            <pc:docMk/>
            <pc:sldMk cId="2325670762" sldId="334"/>
            <ac:picMk id="5" creationId="{21E5597A-287A-4458-BF7E-666054A2ABD0}"/>
          </ac:picMkLst>
        </pc:picChg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DE2EB2-5B39-4835-9A00-1C456578C50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4068C00-4C51-4972-B687-5011C80D15EF}">
      <dgm:prSet/>
      <dgm:spPr/>
      <dgm:t>
        <a:bodyPr/>
        <a:lstStyle/>
        <a:p>
          <a:pPr>
            <a:defRPr cap="all"/>
          </a:pPr>
          <a:r>
            <a:rPr lang="pt-PT"/>
            <a:t>How GPU’s work</a:t>
          </a:r>
          <a:endParaRPr lang="en-US"/>
        </a:p>
      </dgm:t>
    </dgm:pt>
    <dgm:pt modelId="{BF6CFC07-F419-4A9D-89FA-4CE0C3C10EBE}" type="parTrans" cxnId="{9F4E9464-21FA-466C-A922-C7E7EC55DBA8}">
      <dgm:prSet/>
      <dgm:spPr/>
      <dgm:t>
        <a:bodyPr/>
        <a:lstStyle/>
        <a:p>
          <a:endParaRPr lang="en-US"/>
        </a:p>
      </dgm:t>
    </dgm:pt>
    <dgm:pt modelId="{B9AE7BC9-C271-4019-B537-64ADC85BA65D}" type="sibTrans" cxnId="{9F4E9464-21FA-466C-A922-C7E7EC55DBA8}">
      <dgm:prSet/>
      <dgm:spPr/>
      <dgm:t>
        <a:bodyPr/>
        <a:lstStyle/>
        <a:p>
          <a:endParaRPr lang="en-US"/>
        </a:p>
      </dgm:t>
    </dgm:pt>
    <dgm:pt modelId="{608C03EE-D1AD-48EF-813E-204E2D0913B1}">
      <dgm:prSet/>
      <dgm:spPr/>
      <dgm:t>
        <a:bodyPr/>
        <a:lstStyle/>
        <a:p>
          <a:pPr>
            <a:defRPr cap="all"/>
          </a:pPr>
          <a:r>
            <a:rPr lang="pt-PT"/>
            <a:t>Modern pipeline</a:t>
          </a:r>
          <a:endParaRPr lang="en-US"/>
        </a:p>
      </dgm:t>
    </dgm:pt>
    <dgm:pt modelId="{7EDB42D2-6B0B-41E2-9759-838582A11940}" type="parTrans" cxnId="{4CE3EA63-F242-40DF-BDE5-541F5B181AF9}">
      <dgm:prSet/>
      <dgm:spPr/>
      <dgm:t>
        <a:bodyPr/>
        <a:lstStyle/>
        <a:p>
          <a:endParaRPr lang="en-US"/>
        </a:p>
      </dgm:t>
    </dgm:pt>
    <dgm:pt modelId="{A0E3EED8-211A-4A7F-A311-CB50828D1705}" type="sibTrans" cxnId="{4CE3EA63-F242-40DF-BDE5-541F5B181AF9}">
      <dgm:prSet/>
      <dgm:spPr/>
      <dgm:t>
        <a:bodyPr/>
        <a:lstStyle/>
        <a:p>
          <a:endParaRPr lang="en-US"/>
        </a:p>
      </dgm:t>
    </dgm:pt>
    <dgm:pt modelId="{CF5D03C9-1658-41A3-BF98-07CA765D2397}">
      <dgm:prSet/>
      <dgm:spPr/>
      <dgm:t>
        <a:bodyPr/>
        <a:lstStyle/>
        <a:p>
          <a:pPr>
            <a:defRPr cap="all"/>
          </a:pPr>
          <a:r>
            <a:rPr lang="pt-PT"/>
            <a:t>Shaders</a:t>
          </a:r>
          <a:endParaRPr lang="en-US"/>
        </a:p>
      </dgm:t>
    </dgm:pt>
    <dgm:pt modelId="{69D03AE6-0F32-43E7-BF50-2E8C2B9C42E3}" type="parTrans" cxnId="{631B2733-BBA9-43E8-952B-C2256E35AA92}">
      <dgm:prSet/>
      <dgm:spPr/>
      <dgm:t>
        <a:bodyPr/>
        <a:lstStyle/>
        <a:p>
          <a:endParaRPr lang="en-US"/>
        </a:p>
      </dgm:t>
    </dgm:pt>
    <dgm:pt modelId="{208BF807-9CB7-4B0D-8624-1AB46B3E37AE}" type="sibTrans" cxnId="{631B2733-BBA9-43E8-952B-C2256E35AA92}">
      <dgm:prSet/>
      <dgm:spPr/>
      <dgm:t>
        <a:bodyPr/>
        <a:lstStyle/>
        <a:p>
          <a:endParaRPr lang="en-US"/>
        </a:p>
      </dgm:t>
    </dgm:pt>
    <dgm:pt modelId="{A3E7527F-DD4C-44AE-A06F-42D2F1ACC456}" type="pres">
      <dgm:prSet presAssocID="{98DE2EB2-5B39-4835-9A00-1C456578C507}" presName="root" presStyleCnt="0">
        <dgm:presLayoutVars>
          <dgm:dir/>
          <dgm:resizeHandles val="exact"/>
        </dgm:presLayoutVars>
      </dgm:prSet>
      <dgm:spPr/>
    </dgm:pt>
    <dgm:pt modelId="{1772BE98-6224-49BA-A935-68F369ED60E0}" type="pres">
      <dgm:prSet presAssocID="{C4068C00-4C51-4972-B687-5011C80D15EF}" presName="compNode" presStyleCnt="0"/>
      <dgm:spPr/>
    </dgm:pt>
    <dgm:pt modelId="{1E0C1F65-258C-4A43-BA5C-63DE43017164}" type="pres">
      <dgm:prSet presAssocID="{C4068C00-4C51-4972-B687-5011C80D15EF}" presName="iconBgRect" presStyleLbl="bgShp" presStyleIdx="0" presStyleCnt="3"/>
      <dgm:spPr/>
    </dgm:pt>
    <dgm:pt modelId="{372C785F-77EC-44E6-A079-F565A0FEE801}" type="pres">
      <dgm:prSet presAssocID="{C4068C00-4C51-4972-B687-5011C80D15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etoscópio"/>
        </a:ext>
      </dgm:extLst>
    </dgm:pt>
    <dgm:pt modelId="{D98940E1-8DEE-41BD-9E55-3F377EAC19C9}" type="pres">
      <dgm:prSet presAssocID="{C4068C00-4C51-4972-B687-5011C80D15EF}" presName="spaceRect" presStyleCnt="0"/>
      <dgm:spPr/>
    </dgm:pt>
    <dgm:pt modelId="{471C26E8-CFD2-4178-8EFB-1E5BBB33477A}" type="pres">
      <dgm:prSet presAssocID="{C4068C00-4C51-4972-B687-5011C80D15EF}" presName="textRect" presStyleLbl="revTx" presStyleIdx="0" presStyleCnt="3">
        <dgm:presLayoutVars>
          <dgm:chMax val="1"/>
          <dgm:chPref val="1"/>
        </dgm:presLayoutVars>
      </dgm:prSet>
      <dgm:spPr/>
    </dgm:pt>
    <dgm:pt modelId="{8E0684F4-222E-485A-8BF8-B81E111CE72E}" type="pres">
      <dgm:prSet presAssocID="{B9AE7BC9-C271-4019-B537-64ADC85BA65D}" presName="sibTrans" presStyleCnt="0"/>
      <dgm:spPr/>
    </dgm:pt>
    <dgm:pt modelId="{32B82289-8D60-45A6-9C17-49BBB78E3263}" type="pres">
      <dgm:prSet presAssocID="{608C03EE-D1AD-48EF-813E-204E2D0913B1}" presName="compNode" presStyleCnt="0"/>
      <dgm:spPr/>
    </dgm:pt>
    <dgm:pt modelId="{94B2A261-8CB5-4090-9BA4-1834E3EF3B06}" type="pres">
      <dgm:prSet presAssocID="{608C03EE-D1AD-48EF-813E-204E2D0913B1}" presName="iconBgRect" presStyleLbl="bgShp" presStyleIdx="1" presStyleCnt="3"/>
      <dgm:spPr/>
    </dgm:pt>
    <dgm:pt modelId="{758F5DC6-29C7-4458-AEAE-DFFBBCFBED20}" type="pres">
      <dgm:prSet presAssocID="{608C03EE-D1AD-48EF-813E-204E2D0913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14CFD20F-E0F5-4F51-A4B4-FB7FCA49C493}" type="pres">
      <dgm:prSet presAssocID="{608C03EE-D1AD-48EF-813E-204E2D0913B1}" presName="spaceRect" presStyleCnt="0"/>
      <dgm:spPr/>
    </dgm:pt>
    <dgm:pt modelId="{5D3E214E-D858-439E-B5DB-CA68004BCDDB}" type="pres">
      <dgm:prSet presAssocID="{608C03EE-D1AD-48EF-813E-204E2D0913B1}" presName="textRect" presStyleLbl="revTx" presStyleIdx="1" presStyleCnt="3">
        <dgm:presLayoutVars>
          <dgm:chMax val="1"/>
          <dgm:chPref val="1"/>
        </dgm:presLayoutVars>
      </dgm:prSet>
      <dgm:spPr/>
    </dgm:pt>
    <dgm:pt modelId="{BEF083BB-8A57-48A7-B962-FEBF30C3B5BA}" type="pres">
      <dgm:prSet presAssocID="{A0E3EED8-211A-4A7F-A311-CB50828D1705}" presName="sibTrans" presStyleCnt="0"/>
      <dgm:spPr/>
    </dgm:pt>
    <dgm:pt modelId="{C78E6C15-E9DB-439A-8F66-BBA86F8729CB}" type="pres">
      <dgm:prSet presAssocID="{CF5D03C9-1658-41A3-BF98-07CA765D2397}" presName="compNode" presStyleCnt="0"/>
      <dgm:spPr/>
    </dgm:pt>
    <dgm:pt modelId="{F496A6DF-4F24-48F8-A650-7DDCFF2297C5}" type="pres">
      <dgm:prSet presAssocID="{CF5D03C9-1658-41A3-BF98-07CA765D2397}" presName="iconBgRect" presStyleLbl="bgShp" presStyleIdx="2" presStyleCnt="3"/>
      <dgm:spPr/>
    </dgm:pt>
    <dgm:pt modelId="{6DB463C4-F56E-44CD-B4B0-9BBA8AB50220}" type="pres">
      <dgm:prSet presAssocID="{CF5D03C9-1658-41A3-BF98-07CA765D23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uarda-chuva"/>
        </a:ext>
      </dgm:extLst>
    </dgm:pt>
    <dgm:pt modelId="{38AEFF1F-5E78-449D-A32D-858DD244A826}" type="pres">
      <dgm:prSet presAssocID="{CF5D03C9-1658-41A3-BF98-07CA765D2397}" presName="spaceRect" presStyleCnt="0"/>
      <dgm:spPr/>
    </dgm:pt>
    <dgm:pt modelId="{F36B0C3B-556C-4C64-A292-26FBEC824509}" type="pres">
      <dgm:prSet presAssocID="{CF5D03C9-1658-41A3-BF98-07CA765D239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31B2733-BBA9-43E8-952B-C2256E35AA92}" srcId="{98DE2EB2-5B39-4835-9A00-1C456578C507}" destId="{CF5D03C9-1658-41A3-BF98-07CA765D2397}" srcOrd="2" destOrd="0" parTransId="{69D03AE6-0F32-43E7-BF50-2E8C2B9C42E3}" sibTransId="{208BF807-9CB7-4B0D-8624-1AB46B3E37AE}"/>
    <dgm:cxn modelId="{6D3A0D43-245D-47B1-A6E0-CD7DE451416F}" type="presOf" srcId="{608C03EE-D1AD-48EF-813E-204E2D0913B1}" destId="{5D3E214E-D858-439E-B5DB-CA68004BCDDB}" srcOrd="0" destOrd="0" presId="urn:microsoft.com/office/officeart/2018/5/layout/IconCircleLabelList"/>
    <dgm:cxn modelId="{4CE3EA63-F242-40DF-BDE5-541F5B181AF9}" srcId="{98DE2EB2-5B39-4835-9A00-1C456578C507}" destId="{608C03EE-D1AD-48EF-813E-204E2D0913B1}" srcOrd="1" destOrd="0" parTransId="{7EDB42D2-6B0B-41E2-9759-838582A11940}" sibTransId="{A0E3EED8-211A-4A7F-A311-CB50828D1705}"/>
    <dgm:cxn modelId="{9F4E9464-21FA-466C-A922-C7E7EC55DBA8}" srcId="{98DE2EB2-5B39-4835-9A00-1C456578C507}" destId="{C4068C00-4C51-4972-B687-5011C80D15EF}" srcOrd="0" destOrd="0" parTransId="{BF6CFC07-F419-4A9D-89FA-4CE0C3C10EBE}" sibTransId="{B9AE7BC9-C271-4019-B537-64ADC85BA65D}"/>
    <dgm:cxn modelId="{84B4B66D-993C-4488-883F-116CBDD68213}" type="presOf" srcId="{C4068C00-4C51-4972-B687-5011C80D15EF}" destId="{471C26E8-CFD2-4178-8EFB-1E5BBB33477A}" srcOrd="0" destOrd="0" presId="urn:microsoft.com/office/officeart/2018/5/layout/IconCircleLabelList"/>
    <dgm:cxn modelId="{560421B6-6952-45FE-B9FC-D53FB4CE1650}" type="presOf" srcId="{98DE2EB2-5B39-4835-9A00-1C456578C507}" destId="{A3E7527F-DD4C-44AE-A06F-42D2F1ACC456}" srcOrd="0" destOrd="0" presId="urn:microsoft.com/office/officeart/2018/5/layout/IconCircleLabelList"/>
    <dgm:cxn modelId="{3A6BDFFD-148C-4D0F-B2B5-A5E88D57ED1C}" type="presOf" srcId="{CF5D03C9-1658-41A3-BF98-07CA765D2397}" destId="{F36B0C3B-556C-4C64-A292-26FBEC824509}" srcOrd="0" destOrd="0" presId="urn:microsoft.com/office/officeart/2018/5/layout/IconCircleLabelList"/>
    <dgm:cxn modelId="{19252595-0F23-418F-BDF9-8E081000B31E}" type="presParOf" srcId="{A3E7527F-DD4C-44AE-A06F-42D2F1ACC456}" destId="{1772BE98-6224-49BA-A935-68F369ED60E0}" srcOrd="0" destOrd="0" presId="urn:microsoft.com/office/officeart/2018/5/layout/IconCircleLabelList"/>
    <dgm:cxn modelId="{8C3350EA-8524-4A21-A1EA-2634FD7A7BDF}" type="presParOf" srcId="{1772BE98-6224-49BA-A935-68F369ED60E0}" destId="{1E0C1F65-258C-4A43-BA5C-63DE43017164}" srcOrd="0" destOrd="0" presId="urn:microsoft.com/office/officeart/2018/5/layout/IconCircleLabelList"/>
    <dgm:cxn modelId="{831076EB-F98C-425B-B651-CB00F7954F92}" type="presParOf" srcId="{1772BE98-6224-49BA-A935-68F369ED60E0}" destId="{372C785F-77EC-44E6-A079-F565A0FEE801}" srcOrd="1" destOrd="0" presId="urn:microsoft.com/office/officeart/2018/5/layout/IconCircleLabelList"/>
    <dgm:cxn modelId="{695C1A31-6265-4B9A-958E-4B7C550C2994}" type="presParOf" srcId="{1772BE98-6224-49BA-A935-68F369ED60E0}" destId="{D98940E1-8DEE-41BD-9E55-3F377EAC19C9}" srcOrd="2" destOrd="0" presId="urn:microsoft.com/office/officeart/2018/5/layout/IconCircleLabelList"/>
    <dgm:cxn modelId="{9F4E7E24-A1A1-4E75-82E4-C4EF2F860521}" type="presParOf" srcId="{1772BE98-6224-49BA-A935-68F369ED60E0}" destId="{471C26E8-CFD2-4178-8EFB-1E5BBB33477A}" srcOrd="3" destOrd="0" presId="urn:microsoft.com/office/officeart/2018/5/layout/IconCircleLabelList"/>
    <dgm:cxn modelId="{39569978-6DA9-4350-A59D-508C66BB283D}" type="presParOf" srcId="{A3E7527F-DD4C-44AE-A06F-42D2F1ACC456}" destId="{8E0684F4-222E-485A-8BF8-B81E111CE72E}" srcOrd="1" destOrd="0" presId="urn:microsoft.com/office/officeart/2018/5/layout/IconCircleLabelList"/>
    <dgm:cxn modelId="{15950DC7-B49A-4BC9-8E4B-8A586669814E}" type="presParOf" srcId="{A3E7527F-DD4C-44AE-A06F-42D2F1ACC456}" destId="{32B82289-8D60-45A6-9C17-49BBB78E3263}" srcOrd="2" destOrd="0" presId="urn:microsoft.com/office/officeart/2018/5/layout/IconCircleLabelList"/>
    <dgm:cxn modelId="{0D2E95C5-A151-42B8-B0D5-014CEB7E5C7D}" type="presParOf" srcId="{32B82289-8D60-45A6-9C17-49BBB78E3263}" destId="{94B2A261-8CB5-4090-9BA4-1834E3EF3B06}" srcOrd="0" destOrd="0" presId="urn:microsoft.com/office/officeart/2018/5/layout/IconCircleLabelList"/>
    <dgm:cxn modelId="{CB178E24-47EA-42ED-9B14-DFCDE97E701A}" type="presParOf" srcId="{32B82289-8D60-45A6-9C17-49BBB78E3263}" destId="{758F5DC6-29C7-4458-AEAE-DFFBBCFBED20}" srcOrd="1" destOrd="0" presId="urn:microsoft.com/office/officeart/2018/5/layout/IconCircleLabelList"/>
    <dgm:cxn modelId="{264EB1C6-AA8C-4DF1-8ABB-E064DF58144B}" type="presParOf" srcId="{32B82289-8D60-45A6-9C17-49BBB78E3263}" destId="{14CFD20F-E0F5-4F51-A4B4-FB7FCA49C493}" srcOrd="2" destOrd="0" presId="urn:microsoft.com/office/officeart/2018/5/layout/IconCircleLabelList"/>
    <dgm:cxn modelId="{DC8B5302-3687-4A6D-BC97-1C59925EBAE7}" type="presParOf" srcId="{32B82289-8D60-45A6-9C17-49BBB78E3263}" destId="{5D3E214E-D858-439E-B5DB-CA68004BCDDB}" srcOrd="3" destOrd="0" presId="urn:microsoft.com/office/officeart/2018/5/layout/IconCircleLabelList"/>
    <dgm:cxn modelId="{DDDB1294-C1A2-4500-92EA-E1AECE25896A}" type="presParOf" srcId="{A3E7527F-DD4C-44AE-A06F-42D2F1ACC456}" destId="{BEF083BB-8A57-48A7-B962-FEBF30C3B5BA}" srcOrd="3" destOrd="0" presId="urn:microsoft.com/office/officeart/2018/5/layout/IconCircleLabelList"/>
    <dgm:cxn modelId="{8DCA203F-500C-4ADB-AEA2-0AF3522FE864}" type="presParOf" srcId="{A3E7527F-DD4C-44AE-A06F-42D2F1ACC456}" destId="{C78E6C15-E9DB-439A-8F66-BBA86F8729CB}" srcOrd="4" destOrd="0" presId="urn:microsoft.com/office/officeart/2018/5/layout/IconCircleLabelList"/>
    <dgm:cxn modelId="{1C05FBA8-A0F4-4615-9B89-4E557D62217C}" type="presParOf" srcId="{C78E6C15-E9DB-439A-8F66-BBA86F8729CB}" destId="{F496A6DF-4F24-48F8-A650-7DDCFF2297C5}" srcOrd="0" destOrd="0" presId="urn:microsoft.com/office/officeart/2018/5/layout/IconCircleLabelList"/>
    <dgm:cxn modelId="{233E7A62-DD30-4297-B77D-0266DBF5C749}" type="presParOf" srcId="{C78E6C15-E9DB-439A-8F66-BBA86F8729CB}" destId="{6DB463C4-F56E-44CD-B4B0-9BBA8AB50220}" srcOrd="1" destOrd="0" presId="urn:microsoft.com/office/officeart/2018/5/layout/IconCircleLabelList"/>
    <dgm:cxn modelId="{B697EDD3-33BC-41A6-84DD-B45F38EA31E3}" type="presParOf" srcId="{C78E6C15-E9DB-439A-8F66-BBA86F8729CB}" destId="{38AEFF1F-5E78-449D-A32D-858DD244A826}" srcOrd="2" destOrd="0" presId="urn:microsoft.com/office/officeart/2018/5/layout/IconCircleLabelList"/>
    <dgm:cxn modelId="{3BD68C86-8AE0-4D12-A223-B4E4D912D155}" type="presParOf" srcId="{C78E6C15-E9DB-439A-8F66-BBA86F8729CB}" destId="{F36B0C3B-556C-4C64-A292-26FBEC82450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C09C0F-5858-42E8-B3B2-E76B97F68CE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6998AD0-835C-4673-B188-24F6D806C954}">
      <dgm:prSet/>
      <dgm:spPr/>
      <dgm:t>
        <a:bodyPr/>
        <a:lstStyle/>
        <a:p>
          <a:r>
            <a:rPr lang="en-US" i="1"/>
            <a:t>Draw call</a:t>
          </a:r>
          <a:r>
            <a:rPr lang="en-US"/>
            <a:t> – invocation by the programmer</a:t>
          </a:r>
        </a:p>
      </dgm:t>
    </dgm:pt>
    <dgm:pt modelId="{08B3586D-BC94-4FDD-85A7-29A559EFC1D1}" type="parTrans" cxnId="{0A511C1A-87DA-4175-9792-4F3501CFE856}">
      <dgm:prSet/>
      <dgm:spPr/>
      <dgm:t>
        <a:bodyPr/>
        <a:lstStyle/>
        <a:p>
          <a:endParaRPr lang="en-US"/>
        </a:p>
      </dgm:t>
    </dgm:pt>
    <dgm:pt modelId="{043F12F7-0632-4FB9-9F3A-D1B5E01D6A85}" type="sibTrans" cxnId="{0A511C1A-87DA-4175-9792-4F3501CFE856}">
      <dgm:prSet/>
      <dgm:spPr/>
      <dgm:t>
        <a:bodyPr/>
        <a:lstStyle/>
        <a:p>
          <a:endParaRPr lang="en-US"/>
        </a:p>
      </dgm:t>
    </dgm:pt>
    <dgm:pt modelId="{17040EED-E526-42C9-9F55-7864FB762EB3}">
      <dgm:prSet/>
      <dgm:spPr/>
      <dgm:t>
        <a:bodyPr/>
        <a:lstStyle/>
        <a:p>
          <a:r>
            <a:rPr lang="en-US" i="1"/>
            <a:t>Uniform</a:t>
          </a:r>
          <a:r>
            <a:rPr lang="en-US"/>
            <a:t> input – value constant over draw call</a:t>
          </a:r>
        </a:p>
      </dgm:t>
    </dgm:pt>
    <dgm:pt modelId="{CB8B17C7-D5F2-46BE-BEEB-3A4A8C0DB80A}" type="parTrans" cxnId="{49CDB885-0CD4-41D6-A79F-0FFADC05FB4A}">
      <dgm:prSet/>
      <dgm:spPr/>
      <dgm:t>
        <a:bodyPr/>
        <a:lstStyle/>
        <a:p>
          <a:endParaRPr lang="en-US"/>
        </a:p>
      </dgm:t>
    </dgm:pt>
    <dgm:pt modelId="{8A4A1BF4-E032-4129-9553-A79B32FF0AD5}" type="sibTrans" cxnId="{49CDB885-0CD4-41D6-A79F-0FFADC05FB4A}">
      <dgm:prSet/>
      <dgm:spPr/>
      <dgm:t>
        <a:bodyPr/>
        <a:lstStyle/>
        <a:p>
          <a:endParaRPr lang="en-US"/>
        </a:p>
      </dgm:t>
    </dgm:pt>
    <dgm:pt modelId="{77680DDE-4230-4E89-B52F-305BA573A013}">
      <dgm:prSet/>
      <dgm:spPr/>
      <dgm:t>
        <a:bodyPr/>
        <a:lstStyle/>
        <a:p>
          <a:r>
            <a:rPr lang="en-US" i="1"/>
            <a:t>Varying</a:t>
          </a:r>
          <a:r>
            <a:rPr lang="en-US"/>
            <a:t> input – value varying per element</a:t>
          </a:r>
        </a:p>
      </dgm:t>
    </dgm:pt>
    <dgm:pt modelId="{7FD9C440-34E5-4A9C-8370-05F2F9751A57}" type="parTrans" cxnId="{B914AC95-BD83-4BA1-A944-7A7FAE37964B}">
      <dgm:prSet/>
      <dgm:spPr/>
      <dgm:t>
        <a:bodyPr/>
        <a:lstStyle/>
        <a:p>
          <a:endParaRPr lang="en-US"/>
        </a:p>
      </dgm:t>
    </dgm:pt>
    <dgm:pt modelId="{8E6ED5E5-E600-42E7-A78D-4BBD02F69FA9}" type="sibTrans" cxnId="{B914AC95-BD83-4BA1-A944-7A7FAE37964B}">
      <dgm:prSet/>
      <dgm:spPr/>
      <dgm:t>
        <a:bodyPr/>
        <a:lstStyle/>
        <a:p>
          <a:endParaRPr lang="en-US"/>
        </a:p>
      </dgm:t>
    </dgm:pt>
    <dgm:pt modelId="{70F45F62-EE00-4059-9781-CC6E18108A61}" type="pres">
      <dgm:prSet presAssocID="{C7C09C0F-5858-42E8-B3B2-E76B97F68CE3}" presName="root" presStyleCnt="0">
        <dgm:presLayoutVars>
          <dgm:dir/>
          <dgm:resizeHandles val="exact"/>
        </dgm:presLayoutVars>
      </dgm:prSet>
      <dgm:spPr/>
    </dgm:pt>
    <dgm:pt modelId="{94C0A75A-9698-46B7-B243-6DE52A7AD7D8}" type="pres">
      <dgm:prSet presAssocID="{C7C09C0F-5858-42E8-B3B2-E76B97F68CE3}" presName="container" presStyleCnt="0">
        <dgm:presLayoutVars>
          <dgm:dir/>
          <dgm:resizeHandles val="exact"/>
        </dgm:presLayoutVars>
      </dgm:prSet>
      <dgm:spPr/>
    </dgm:pt>
    <dgm:pt modelId="{5228F68B-0C34-4C24-A420-DEC9AB8A6F05}" type="pres">
      <dgm:prSet presAssocID="{26998AD0-835C-4673-B188-24F6D806C954}" presName="compNode" presStyleCnt="0"/>
      <dgm:spPr/>
    </dgm:pt>
    <dgm:pt modelId="{7160AFF1-A96E-4053-A1EF-0840ED16C4D7}" type="pres">
      <dgm:prSet presAssocID="{26998AD0-835C-4673-B188-24F6D806C954}" presName="iconBgRect" presStyleLbl="bgShp" presStyleIdx="0" presStyleCnt="3"/>
      <dgm:spPr/>
    </dgm:pt>
    <dgm:pt modelId="{9B1AD0EB-21BC-4456-8313-8E7C91C85814}" type="pres">
      <dgm:prSet presAssocID="{26998AD0-835C-4673-B188-24F6D806C9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D0EB609C-5129-4712-B58A-37C929078B81}" type="pres">
      <dgm:prSet presAssocID="{26998AD0-835C-4673-B188-24F6D806C954}" presName="spaceRect" presStyleCnt="0"/>
      <dgm:spPr/>
    </dgm:pt>
    <dgm:pt modelId="{876845CF-2FAD-45B0-AD6E-9F568ABDFA2C}" type="pres">
      <dgm:prSet presAssocID="{26998AD0-835C-4673-B188-24F6D806C954}" presName="textRect" presStyleLbl="revTx" presStyleIdx="0" presStyleCnt="3">
        <dgm:presLayoutVars>
          <dgm:chMax val="1"/>
          <dgm:chPref val="1"/>
        </dgm:presLayoutVars>
      </dgm:prSet>
      <dgm:spPr/>
    </dgm:pt>
    <dgm:pt modelId="{AD30D5AF-5CAC-431F-94D5-0036C447BB8D}" type="pres">
      <dgm:prSet presAssocID="{043F12F7-0632-4FB9-9F3A-D1B5E01D6A85}" presName="sibTrans" presStyleLbl="sibTrans2D1" presStyleIdx="0" presStyleCnt="0"/>
      <dgm:spPr/>
    </dgm:pt>
    <dgm:pt modelId="{5600A142-7DDA-428B-87F1-C5B93377F2C2}" type="pres">
      <dgm:prSet presAssocID="{17040EED-E526-42C9-9F55-7864FB762EB3}" presName="compNode" presStyleCnt="0"/>
      <dgm:spPr/>
    </dgm:pt>
    <dgm:pt modelId="{D85AAB8C-12D9-44EE-AE66-C58E87715152}" type="pres">
      <dgm:prSet presAssocID="{17040EED-E526-42C9-9F55-7864FB762EB3}" presName="iconBgRect" presStyleLbl="bgShp" presStyleIdx="1" presStyleCnt="3"/>
      <dgm:spPr/>
    </dgm:pt>
    <dgm:pt modelId="{CB7AE4F6-DF0E-4021-860A-948FCB3D681C}" type="pres">
      <dgm:prSet presAssocID="{17040EED-E526-42C9-9F55-7864FB762E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dora"/>
        </a:ext>
      </dgm:extLst>
    </dgm:pt>
    <dgm:pt modelId="{922EE382-D376-45D8-AE30-99EDB66AFAF3}" type="pres">
      <dgm:prSet presAssocID="{17040EED-E526-42C9-9F55-7864FB762EB3}" presName="spaceRect" presStyleCnt="0"/>
      <dgm:spPr/>
    </dgm:pt>
    <dgm:pt modelId="{F036F086-E55D-4FEE-813C-A4F2B36E7A60}" type="pres">
      <dgm:prSet presAssocID="{17040EED-E526-42C9-9F55-7864FB762EB3}" presName="textRect" presStyleLbl="revTx" presStyleIdx="1" presStyleCnt="3">
        <dgm:presLayoutVars>
          <dgm:chMax val="1"/>
          <dgm:chPref val="1"/>
        </dgm:presLayoutVars>
      </dgm:prSet>
      <dgm:spPr/>
    </dgm:pt>
    <dgm:pt modelId="{AF8EF801-D4BB-4456-869A-20B500C4CDDF}" type="pres">
      <dgm:prSet presAssocID="{8A4A1BF4-E032-4129-9553-A79B32FF0AD5}" presName="sibTrans" presStyleLbl="sibTrans2D1" presStyleIdx="0" presStyleCnt="0"/>
      <dgm:spPr/>
    </dgm:pt>
    <dgm:pt modelId="{2AAF7DCF-FE2B-4AA2-93AB-7F783360B7E0}" type="pres">
      <dgm:prSet presAssocID="{77680DDE-4230-4E89-B52F-305BA573A013}" presName="compNode" presStyleCnt="0"/>
      <dgm:spPr/>
    </dgm:pt>
    <dgm:pt modelId="{3D8997B0-3901-41AF-B4DB-35DD34424B3D}" type="pres">
      <dgm:prSet presAssocID="{77680DDE-4230-4E89-B52F-305BA573A013}" presName="iconBgRect" presStyleLbl="bgShp" presStyleIdx="2" presStyleCnt="3"/>
      <dgm:spPr/>
    </dgm:pt>
    <dgm:pt modelId="{B7032984-2005-4390-85E0-DE483ECCE200}" type="pres">
      <dgm:prSet presAssocID="{77680DDE-4230-4E89-B52F-305BA573A01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ão de vidro"/>
        </a:ext>
      </dgm:extLst>
    </dgm:pt>
    <dgm:pt modelId="{CB17A657-4E19-4BAE-BC1B-91C6108AA91D}" type="pres">
      <dgm:prSet presAssocID="{77680DDE-4230-4E89-B52F-305BA573A013}" presName="spaceRect" presStyleCnt="0"/>
      <dgm:spPr/>
    </dgm:pt>
    <dgm:pt modelId="{DC7C03F9-7B21-4429-B0D4-2CC328226280}" type="pres">
      <dgm:prSet presAssocID="{77680DDE-4230-4E89-B52F-305BA573A01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A511C1A-87DA-4175-9792-4F3501CFE856}" srcId="{C7C09C0F-5858-42E8-B3B2-E76B97F68CE3}" destId="{26998AD0-835C-4673-B188-24F6D806C954}" srcOrd="0" destOrd="0" parTransId="{08B3586D-BC94-4FDD-85A7-29A559EFC1D1}" sibTransId="{043F12F7-0632-4FB9-9F3A-D1B5E01D6A85}"/>
    <dgm:cxn modelId="{CDEB2065-7901-4DE8-8A7C-6BBF02C75859}" type="presOf" srcId="{26998AD0-835C-4673-B188-24F6D806C954}" destId="{876845CF-2FAD-45B0-AD6E-9F568ABDFA2C}" srcOrd="0" destOrd="0" presId="urn:microsoft.com/office/officeart/2018/2/layout/IconCircleList"/>
    <dgm:cxn modelId="{49CDB885-0CD4-41D6-A79F-0FFADC05FB4A}" srcId="{C7C09C0F-5858-42E8-B3B2-E76B97F68CE3}" destId="{17040EED-E526-42C9-9F55-7864FB762EB3}" srcOrd="1" destOrd="0" parTransId="{CB8B17C7-D5F2-46BE-BEEB-3A4A8C0DB80A}" sibTransId="{8A4A1BF4-E032-4129-9553-A79B32FF0AD5}"/>
    <dgm:cxn modelId="{B914AC95-BD83-4BA1-A944-7A7FAE37964B}" srcId="{C7C09C0F-5858-42E8-B3B2-E76B97F68CE3}" destId="{77680DDE-4230-4E89-B52F-305BA573A013}" srcOrd="2" destOrd="0" parTransId="{7FD9C440-34E5-4A9C-8370-05F2F9751A57}" sibTransId="{8E6ED5E5-E600-42E7-A78D-4BBD02F69FA9}"/>
    <dgm:cxn modelId="{1E81C096-1BCB-4545-A6A4-69905F9EA720}" type="presOf" srcId="{C7C09C0F-5858-42E8-B3B2-E76B97F68CE3}" destId="{70F45F62-EE00-4059-9781-CC6E18108A61}" srcOrd="0" destOrd="0" presId="urn:microsoft.com/office/officeart/2018/2/layout/IconCircleList"/>
    <dgm:cxn modelId="{042D46AB-BB56-47BC-8004-12E815A5BFF5}" type="presOf" srcId="{043F12F7-0632-4FB9-9F3A-D1B5E01D6A85}" destId="{AD30D5AF-5CAC-431F-94D5-0036C447BB8D}" srcOrd="0" destOrd="0" presId="urn:microsoft.com/office/officeart/2018/2/layout/IconCircleList"/>
    <dgm:cxn modelId="{9DD058C2-1F87-4250-8B3B-F0EFE85B753A}" type="presOf" srcId="{8A4A1BF4-E032-4129-9553-A79B32FF0AD5}" destId="{AF8EF801-D4BB-4456-869A-20B500C4CDDF}" srcOrd="0" destOrd="0" presId="urn:microsoft.com/office/officeart/2018/2/layout/IconCircleList"/>
    <dgm:cxn modelId="{46E75FDC-8E84-4656-8238-55AEB86671D3}" type="presOf" srcId="{77680DDE-4230-4E89-B52F-305BA573A013}" destId="{DC7C03F9-7B21-4429-B0D4-2CC328226280}" srcOrd="0" destOrd="0" presId="urn:microsoft.com/office/officeart/2018/2/layout/IconCircleList"/>
    <dgm:cxn modelId="{60FA3BF4-B1AC-4193-A663-CB25FC75DBE5}" type="presOf" srcId="{17040EED-E526-42C9-9F55-7864FB762EB3}" destId="{F036F086-E55D-4FEE-813C-A4F2B36E7A60}" srcOrd="0" destOrd="0" presId="urn:microsoft.com/office/officeart/2018/2/layout/IconCircleList"/>
    <dgm:cxn modelId="{FE9965BB-58C7-473D-ACBA-FE0D931AB2AE}" type="presParOf" srcId="{70F45F62-EE00-4059-9781-CC6E18108A61}" destId="{94C0A75A-9698-46B7-B243-6DE52A7AD7D8}" srcOrd="0" destOrd="0" presId="urn:microsoft.com/office/officeart/2018/2/layout/IconCircleList"/>
    <dgm:cxn modelId="{65B7ECA9-A950-4C60-9663-EB9922CB612E}" type="presParOf" srcId="{94C0A75A-9698-46B7-B243-6DE52A7AD7D8}" destId="{5228F68B-0C34-4C24-A420-DEC9AB8A6F05}" srcOrd="0" destOrd="0" presId="urn:microsoft.com/office/officeart/2018/2/layout/IconCircleList"/>
    <dgm:cxn modelId="{DDCC3824-0279-4B07-AFAB-8886EAFF5A58}" type="presParOf" srcId="{5228F68B-0C34-4C24-A420-DEC9AB8A6F05}" destId="{7160AFF1-A96E-4053-A1EF-0840ED16C4D7}" srcOrd="0" destOrd="0" presId="urn:microsoft.com/office/officeart/2018/2/layout/IconCircleList"/>
    <dgm:cxn modelId="{29C529E3-8672-43E3-8956-FBBA399E437D}" type="presParOf" srcId="{5228F68B-0C34-4C24-A420-DEC9AB8A6F05}" destId="{9B1AD0EB-21BC-4456-8313-8E7C91C85814}" srcOrd="1" destOrd="0" presId="urn:microsoft.com/office/officeart/2018/2/layout/IconCircleList"/>
    <dgm:cxn modelId="{E85C0DA4-0206-4E85-88B7-D8A2228AEC34}" type="presParOf" srcId="{5228F68B-0C34-4C24-A420-DEC9AB8A6F05}" destId="{D0EB609C-5129-4712-B58A-37C929078B81}" srcOrd="2" destOrd="0" presId="urn:microsoft.com/office/officeart/2018/2/layout/IconCircleList"/>
    <dgm:cxn modelId="{E4E8D36E-138D-4082-AB70-96C5A151FC57}" type="presParOf" srcId="{5228F68B-0C34-4C24-A420-DEC9AB8A6F05}" destId="{876845CF-2FAD-45B0-AD6E-9F568ABDFA2C}" srcOrd="3" destOrd="0" presId="urn:microsoft.com/office/officeart/2018/2/layout/IconCircleList"/>
    <dgm:cxn modelId="{EA567ACE-5BC6-48FB-A869-2E43FED8C6D4}" type="presParOf" srcId="{94C0A75A-9698-46B7-B243-6DE52A7AD7D8}" destId="{AD30D5AF-5CAC-431F-94D5-0036C447BB8D}" srcOrd="1" destOrd="0" presId="urn:microsoft.com/office/officeart/2018/2/layout/IconCircleList"/>
    <dgm:cxn modelId="{8D5BB6F6-355E-46A9-9244-B33B94704FDD}" type="presParOf" srcId="{94C0A75A-9698-46B7-B243-6DE52A7AD7D8}" destId="{5600A142-7DDA-428B-87F1-C5B93377F2C2}" srcOrd="2" destOrd="0" presId="urn:microsoft.com/office/officeart/2018/2/layout/IconCircleList"/>
    <dgm:cxn modelId="{0896671D-9551-4823-91F0-72009F4F486A}" type="presParOf" srcId="{5600A142-7DDA-428B-87F1-C5B93377F2C2}" destId="{D85AAB8C-12D9-44EE-AE66-C58E87715152}" srcOrd="0" destOrd="0" presId="urn:microsoft.com/office/officeart/2018/2/layout/IconCircleList"/>
    <dgm:cxn modelId="{ECC88B65-EBFA-455D-B956-FCB98BB41966}" type="presParOf" srcId="{5600A142-7DDA-428B-87F1-C5B93377F2C2}" destId="{CB7AE4F6-DF0E-4021-860A-948FCB3D681C}" srcOrd="1" destOrd="0" presId="urn:microsoft.com/office/officeart/2018/2/layout/IconCircleList"/>
    <dgm:cxn modelId="{5ABE9D1D-6B74-4101-8081-BE8B03115382}" type="presParOf" srcId="{5600A142-7DDA-428B-87F1-C5B93377F2C2}" destId="{922EE382-D376-45D8-AE30-99EDB66AFAF3}" srcOrd="2" destOrd="0" presId="urn:microsoft.com/office/officeart/2018/2/layout/IconCircleList"/>
    <dgm:cxn modelId="{0E30C183-6A8F-4F8A-A70F-1ABB5A6411E8}" type="presParOf" srcId="{5600A142-7DDA-428B-87F1-C5B93377F2C2}" destId="{F036F086-E55D-4FEE-813C-A4F2B36E7A60}" srcOrd="3" destOrd="0" presId="urn:microsoft.com/office/officeart/2018/2/layout/IconCircleList"/>
    <dgm:cxn modelId="{C67699C3-0AF5-4445-B99C-86D2E2DC21F0}" type="presParOf" srcId="{94C0A75A-9698-46B7-B243-6DE52A7AD7D8}" destId="{AF8EF801-D4BB-4456-869A-20B500C4CDDF}" srcOrd="3" destOrd="0" presId="urn:microsoft.com/office/officeart/2018/2/layout/IconCircleList"/>
    <dgm:cxn modelId="{F95E237D-AA51-47FC-AA6F-282715F6BD64}" type="presParOf" srcId="{94C0A75A-9698-46B7-B243-6DE52A7AD7D8}" destId="{2AAF7DCF-FE2B-4AA2-93AB-7F783360B7E0}" srcOrd="4" destOrd="0" presId="urn:microsoft.com/office/officeart/2018/2/layout/IconCircleList"/>
    <dgm:cxn modelId="{7207333C-F648-406A-B978-059962B8E96F}" type="presParOf" srcId="{2AAF7DCF-FE2B-4AA2-93AB-7F783360B7E0}" destId="{3D8997B0-3901-41AF-B4DB-35DD34424B3D}" srcOrd="0" destOrd="0" presId="urn:microsoft.com/office/officeart/2018/2/layout/IconCircleList"/>
    <dgm:cxn modelId="{DABBA6B4-B088-43AA-8EE2-F6907AEAA06C}" type="presParOf" srcId="{2AAF7DCF-FE2B-4AA2-93AB-7F783360B7E0}" destId="{B7032984-2005-4390-85E0-DE483ECCE200}" srcOrd="1" destOrd="0" presId="urn:microsoft.com/office/officeart/2018/2/layout/IconCircleList"/>
    <dgm:cxn modelId="{14B1C8D2-120F-497B-A64D-19299284286F}" type="presParOf" srcId="{2AAF7DCF-FE2B-4AA2-93AB-7F783360B7E0}" destId="{CB17A657-4E19-4BAE-BC1B-91C6108AA91D}" srcOrd="2" destOrd="0" presId="urn:microsoft.com/office/officeart/2018/2/layout/IconCircleList"/>
    <dgm:cxn modelId="{EFF2B65E-68A6-41BB-ABE9-AB8783626C55}" type="presParOf" srcId="{2AAF7DCF-FE2B-4AA2-93AB-7F783360B7E0}" destId="{DC7C03F9-7B21-4429-B0D4-2CC32822628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B2947-550B-403D-AB3A-B1A470E8697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1EF74BCC-71C9-4008-B81E-42748C9CAA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i="1"/>
            <a:t>Uniform</a:t>
          </a:r>
          <a:r>
            <a:rPr lang="en-US"/>
            <a:t> values are the same for all elements</a:t>
          </a:r>
        </a:p>
      </dgm:t>
    </dgm:pt>
    <dgm:pt modelId="{7FB9B726-F0BD-4ABF-87FD-5B7021131148}" type="parTrans" cxnId="{6462F759-A650-45BC-B79D-A71805D7B1D7}">
      <dgm:prSet/>
      <dgm:spPr/>
      <dgm:t>
        <a:bodyPr/>
        <a:lstStyle/>
        <a:p>
          <a:endParaRPr lang="en-US"/>
        </a:p>
      </dgm:t>
    </dgm:pt>
    <dgm:pt modelId="{B67C3B0C-807A-43F6-B2E9-1E1FDAECE4FC}" type="sibTrans" cxnId="{6462F759-A650-45BC-B79D-A71805D7B1D7}">
      <dgm:prSet/>
      <dgm:spPr/>
      <dgm:t>
        <a:bodyPr/>
        <a:lstStyle/>
        <a:p>
          <a:endParaRPr lang="en-US"/>
        </a:p>
      </dgm:t>
    </dgm:pt>
    <dgm:pt modelId="{922D30CB-7E4E-4A00-A163-F7C451595A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E.g. </a:t>
          </a:r>
          <a:r>
            <a:rPr lang="en-US"/>
            <a:t>lighting (i.e. a lot of OpenGL state)</a:t>
          </a:r>
        </a:p>
      </dgm:t>
    </dgm:pt>
    <dgm:pt modelId="{56DEDBB3-FC69-4C44-9DD3-8F3AEAD322C0}" type="parTrans" cxnId="{0806760F-FA04-4ACD-BC9C-6E335C9233DF}">
      <dgm:prSet/>
      <dgm:spPr/>
      <dgm:t>
        <a:bodyPr/>
        <a:lstStyle/>
        <a:p>
          <a:endParaRPr lang="en-US"/>
        </a:p>
      </dgm:t>
    </dgm:pt>
    <dgm:pt modelId="{8749E835-376D-490A-B1DB-07945E277193}" type="sibTrans" cxnId="{0806760F-FA04-4ACD-BC9C-6E335C9233DF}">
      <dgm:prSet/>
      <dgm:spPr/>
      <dgm:t>
        <a:bodyPr/>
        <a:lstStyle/>
        <a:p>
          <a:endParaRPr lang="en-US"/>
        </a:p>
      </dgm:t>
    </dgm:pt>
    <dgm:pt modelId="{88AEF47E-A813-462A-A034-AFB9E7E579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Lots of </a:t>
          </a:r>
          <a:r>
            <a:rPr lang="en-US" i="1"/>
            <a:t>constant registers</a:t>
          </a:r>
          <a:r>
            <a:rPr lang="en-US"/>
            <a:t> available on GPU</a:t>
          </a:r>
        </a:p>
      </dgm:t>
    </dgm:pt>
    <dgm:pt modelId="{E87732BE-2223-4E4A-9200-F71F0CFB30B0}" type="parTrans" cxnId="{92ABB4CE-C7CF-4B43-BB30-6248C833CBE3}">
      <dgm:prSet/>
      <dgm:spPr/>
      <dgm:t>
        <a:bodyPr/>
        <a:lstStyle/>
        <a:p>
          <a:endParaRPr lang="en-US"/>
        </a:p>
      </dgm:t>
    </dgm:pt>
    <dgm:pt modelId="{B40D0659-E734-4D4C-B3B0-8F1072CD5FDE}" type="sibTrans" cxnId="{92ABB4CE-C7CF-4B43-BB30-6248C833CBE3}">
      <dgm:prSet/>
      <dgm:spPr/>
      <dgm:t>
        <a:bodyPr/>
        <a:lstStyle/>
        <a:p>
          <a:endParaRPr lang="en-US"/>
        </a:p>
      </dgm:t>
    </dgm:pt>
    <dgm:pt modelId="{76A3B6EE-7E44-4390-ACA2-BFDF9A698A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Accessible from all cores</a:t>
          </a:r>
        </a:p>
      </dgm:t>
    </dgm:pt>
    <dgm:pt modelId="{F2F4839B-FD97-4091-9636-89DD62E1F5FE}" type="parTrans" cxnId="{3F7CEA39-8ED8-4241-B8EF-2134D7F0EE12}">
      <dgm:prSet/>
      <dgm:spPr/>
      <dgm:t>
        <a:bodyPr/>
        <a:lstStyle/>
        <a:p>
          <a:endParaRPr lang="en-US"/>
        </a:p>
      </dgm:t>
    </dgm:pt>
    <dgm:pt modelId="{0D1DF0F5-4384-4E88-AC45-4CBF35FE392F}" type="sibTrans" cxnId="{3F7CEA39-8ED8-4241-B8EF-2134D7F0EE12}">
      <dgm:prSet/>
      <dgm:spPr/>
      <dgm:t>
        <a:bodyPr/>
        <a:lstStyle/>
        <a:p>
          <a:endParaRPr lang="en-US"/>
        </a:p>
      </dgm:t>
    </dgm:pt>
    <dgm:pt modelId="{5A670C98-10CC-4EE5-8F6F-F472C8D3212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i="1"/>
            <a:t>Varying</a:t>
          </a:r>
          <a:r>
            <a:rPr lang="en-US"/>
            <a:t> values are different for each element</a:t>
          </a:r>
        </a:p>
      </dgm:t>
    </dgm:pt>
    <dgm:pt modelId="{96E57ECA-C16B-4BB9-A554-1E130D160EBA}" type="parTrans" cxnId="{565B8A21-FDBC-43F1-B12B-491101CA927F}">
      <dgm:prSet/>
      <dgm:spPr/>
      <dgm:t>
        <a:bodyPr/>
        <a:lstStyle/>
        <a:p>
          <a:endParaRPr lang="en-US"/>
        </a:p>
      </dgm:t>
    </dgm:pt>
    <dgm:pt modelId="{C34A2F26-B6FD-486F-A9E4-D3906D51EBD3}" type="sibTrans" cxnId="{565B8A21-FDBC-43F1-B12B-491101CA927F}">
      <dgm:prSet/>
      <dgm:spPr/>
      <dgm:t>
        <a:bodyPr/>
        <a:lstStyle/>
        <a:p>
          <a:endParaRPr lang="en-US"/>
        </a:p>
      </dgm:t>
    </dgm:pt>
    <dgm:pt modelId="{7DB6D7E4-9B73-4BD4-8FB2-0177CA829F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E.g. uv</a:t>
          </a:r>
          <a:r>
            <a:rPr lang="en-US"/>
            <a:t> coordinates</a:t>
          </a:r>
        </a:p>
      </dgm:t>
    </dgm:pt>
    <dgm:pt modelId="{35A83594-0C3C-4E9A-8661-A38CA5708CEF}" type="parTrans" cxnId="{3F8A3687-69E0-4FCD-AD32-E8421575B398}">
      <dgm:prSet/>
      <dgm:spPr/>
      <dgm:t>
        <a:bodyPr/>
        <a:lstStyle/>
        <a:p>
          <a:endParaRPr lang="en-US"/>
        </a:p>
      </dgm:t>
    </dgm:pt>
    <dgm:pt modelId="{F923D2BC-F35A-4F51-944B-E5BD4C0078E1}" type="sibTrans" cxnId="{3F8A3687-69E0-4FCD-AD32-E8421575B398}">
      <dgm:prSet/>
      <dgm:spPr/>
      <dgm:t>
        <a:bodyPr/>
        <a:lstStyle/>
        <a:p>
          <a:endParaRPr lang="en-US"/>
        </a:p>
      </dgm:t>
    </dgm:pt>
    <dgm:pt modelId="{2DCB9C8D-8726-4F67-994D-487539C480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Stored in local registers per core</a:t>
          </a:r>
        </a:p>
      </dgm:t>
    </dgm:pt>
    <dgm:pt modelId="{CEB10577-B278-4634-83AC-FC59F6408AA3}" type="parTrans" cxnId="{F922745E-6BA2-4004-A246-4E900CE166B7}">
      <dgm:prSet/>
      <dgm:spPr/>
      <dgm:t>
        <a:bodyPr/>
        <a:lstStyle/>
        <a:p>
          <a:endParaRPr lang="en-US"/>
        </a:p>
      </dgm:t>
    </dgm:pt>
    <dgm:pt modelId="{F4D2EB27-CC52-4257-82AC-406B6BFA48B2}" type="sibTrans" cxnId="{F922745E-6BA2-4004-A246-4E900CE166B7}">
      <dgm:prSet/>
      <dgm:spPr/>
      <dgm:t>
        <a:bodyPr/>
        <a:lstStyle/>
        <a:p>
          <a:endParaRPr lang="en-US"/>
        </a:p>
      </dgm:t>
    </dgm:pt>
    <dgm:pt modelId="{B5119331-9B9D-43CF-BAFD-3937E5EE3E11}" type="pres">
      <dgm:prSet presAssocID="{B9CB2947-550B-403D-AB3A-B1A470E8697A}" presName="root" presStyleCnt="0">
        <dgm:presLayoutVars>
          <dgm:dir/>
          <dgm:resizeHandles val="exact"/>
        </dgm:presLayoutVars>
      </dgm:prSet>
      <dgm:spPr/>
    </dgm:pt>
    <dgm:pt modelId="{0E89502D-0520-45B1-9B7F-73BF1E1D80F1}" type="pres">
      <dgm:prSet presAssocID="{1EF74BCC-71C9-4008-B81E-42748C9CAA73}" presName="compNode" presStyleCnt="0"/>
      <dgm:spPr/>
    </dgm:pt>
    <dgm:pt modelId="{F7967562-3CFE-4A45-87ED-7A3F2D13B706}" type="pres">
      <dgm:prSet presAssocID="{1EF74BCC-71C9-4008-B81E-42748C9CAA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tintivo 10 com preenchimento sólido"/>
        </a:ext>
      </dgm:extLst>
    </dgm:pt>
    <dgm:pt modelId="{48C700CC-0D77-47F4-8D73-97349151D6F2}" type="pres">
      <dgm:prSet presAssocID="{1EF74BCC-71C9-4008-B81E-42748C9CAA73}" presName="iconSpace" presStyleCnt="0"/>
      <dgm:spPr/>
    </dgm:pt>
    <dgm:pt modelId="{77664624-DFB3-4834-BDA2-68E463E6B198}" type="pres">
      <dgm:prSet presAssocID="{1EF74BCC-71C9-4008-B81E-42748C9CAA73}" presName="parTx" presStyleLbl="revTx" presStyleIdx="0" presStyleCnt="4">
        <dgm:presLayoutVars>
          <dgm:chMax val="0"/>
          <dgm:chPref val="0"/>
        </dgm:presLayoutVars>
      </dgm:prSet>
      <dgm:spPr/>
    </dgm:pt>
    <dgm:pt modelId="{0A3E6131-E0AE-4441-9805-A81FFEE63DB5}" type="pres">
      <dgm:prSet presAssocID="{1EF74BCC-71C9-4008-B81E-42748C9CAA73}" presName="txSpace" presStyleCnt="0"/>
      <dgm:spPr/>
    </dgm:pt>
    <dgm:pt modelId="{1036B2CF-2981-4530-9951-2D2D55DE53E7}" type="pres">
      <dgm:prSet presAssocID="{1EF74BCC-71C9-4008-B81E-42748C9CAA73}" presName="desTx" presStyleLbl="revTx" presStyleIdx="1" presStyleCnt="4">
        <dgm:presLayoutVars/>
      </dgm:prSet>
      <dgm:spPr/>
    </dgm:pt>
    <dgm:pt modelId="{3441312F-43DF-462E-A0BD-2FA91050336E}" type="pres">
      <dgm:prSet presAssocID="{B67C3B0C-807A-43F6-B2E9-1E1FDAECE4FC}" presName="sibTrans" presStyleCnt="0"/>
      <dgm:spPr/>
    </dgm:pt>
    <dgm:pt modelId="{C969556F-16CD-4130-A6F8-CEE37DBF5D2B}" type="pres">
      <dgm:prSet presAssocID="{5A670C98-10CC-4EE5-8F6F-F472C8D3212B}" presName="compNode" presStyleCnt="0"/>
      <dgm:spPr/>
    </dgm:pt>
    <dgm:pt modelId="{EF74B95A-7980-4093-B4C0-4B8ECC133B9C}" type="pres">
      <dgm:prSet presAssocID="{5A670C98-10CC-4EE5-8F6F-F472C8D321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quia com preenchimento sólido"/>
        </a:ext>
      </dgm:extLst>
    </dgm:pt>
    <dgm:pt modelId="{EF00FA11-7430-43DF-B846-C79EB914CD69}" type="pres">
      <dgm:prSet presAssocID="{5A670C98-10CC-4EE5-8F6F-F472C8D3212B}" presName="iconSpace" presStyleCnt="0"/>
      <dgm:spPr/>
    </dgm:pt>
    <dgm:pt modelId="{28E7B06F-B548-4795-96BA-0E28C73A4901}" type="pres">
      <dgm:prSet presAssocID="{5A670C98-10CC-4EE5-8F6F-F472C8D3212B}" presName="parTx" presStyleLbl="revTx" presStyleIdx="2" presStyleCnt="4">
        <dgm:presLayoutVars>
          <dgm:chMax val="0"/>
          <dgm:chPref val="0"/>
        </dgm:presLayoutVars>
      </dgm:prSet>
      <dgm:spPr/>
    </dgm:pt>
    <dgm:pt modelId="{67CBB503-C0F7-45F2-A5CE-F1DA76C80416}" type="pres">
      <dgm:prSet presAssocID="{5A670C98-10CC-4EE5-8F6F-F472C8D3212B}" presName="txSpace" presStyleCnt="0"/>
      <dgm:spPr/>
    </dgm:pt>
    <dgm:pt modelId="{988E08D7-A5D0-4E7E-B4B9-E3EC582519CF}" type="pres">
      <dgm:prSet presAssocID="{5A670C98-10CC-4EE5-8F6F-F472C8D3212B}" presName="desTx" presStyleLbl="revTx" presStyleIdx="3" presStyleCnt="4">
        <dgm:presLayoutVars/>
      </dgm:prSet>
      <dgm:spPr/>
    </dgm:pt>
  </dgm:ptLst>
  <dgm:cxnLst>
    <dgm:cxn modelId="{0806760F-FA04-4ACD-BC9C-6E335C9233DF}" srcId="{1EF74BCC-71C9-4008-B81E-42748C9CAA73}" destId="{922D30CB-7E4E-4A00-A163-F7C451595AB7}" srcOrd="0" destOrd="0" parTransId="{56DEDBB3-FC69-4C44-9DD3-8F3AEAD322C0}" sibTransId="{8749E835-376D-490A-B1DB-07945E277193}"/>
    <dgm:cxn modelId="{00035F20-612F-4BD4-9594-AE3492EF2B24}" type="presOf" srcId="{76A3B6EE-7E44-4390-ACA2-BFDF9A698AFF}" destId="{1036B2CF-2981-4530-9951-2D2D55DE53E7}" srcOrd="0" destOrd="2" presId="urn:microsoft.com/office/officeart/2018/2/layout/IconLabelDescriptionList"/>
    <dgm:cxn modelId="{565B8A21-FDBC-43F1-B12B-491101CA927F}" srcId="{B9CB2947-550B-403D-AB3A-B1A470E8697A}" destId="{5A670C98-10CC-4EE5-8F6F-F472C8D3212B}" srcOrd="1" destOrd="0" parTransId="{96E57ECA-C16B-4BB9-A554-1E130D160EBA}" sibTransId="{C34A2F26-B6FD-486F-A9E4-D3906D51EBD3}"/>
    <dgm:cxn modelId="{3F7CEA39-8ED8-4241-B8EF-2134D7F0EE12}" srcId="{1EF74BCC-71C9-4008-B81E-42748C9CAA73}" destId="{76A3B6EE-7E44-4390-ACA2-BFDF9A698AFF}" srcOrd="2" destOrd="0" parTransId="{F2F4839B-FD97-4091-9636-89DD62E1F5FE}" sibTransId="{0D1DF0F5-4384-4E88-AC45-4CBF35FE392F}"/>
    <dgm:cxn modelId="{F922745E-6BA2-4004-A246-4E900CE166B7}" srcId="{5A670C98-10CC-4EE5-8F6F-F472C8D3212B}" destId="{2DCB9C8D-8726-4F67-994D-487539C480E3}" srcOrd="1" destOrd="0" parTransId="{CEB10577-B278-4634-83AC-FC59F6408AA3}" sibTransId="{F4D2EB27-CC52-4257-82AC-406B6BFA48B2}"/>
    <dgm:cxn modelId="{65B65F4E-6FAB-4259-9AFB-724C3EA77D7A}" type="presOf" srcId="{922D30CB-7E4E-4A00-A163-F7C451595AB7}" destId="{1036B2CF-2981-4530-9951-2D2D55DE53E7}" srcOrd="0" destOrd="0" presId="urn:microsoft.com/office/officeart/2018/2/layout/IconLabelDescriptionList"/>
    <dgm:cxn modelId="{6462F759-A650-45BC-B79D-A71805D7B1D7}" srcId="{B9CB2947-550B-403D-AB3A-B1A470E8697A}" destId="{1EF74BCC-71C9-4008-B81E-42748C9CAA73}" srcOrd="0" destOrd="0" parTransId="{7FB9B726-F0BD-4ABF-87FD-5B7021131148}" sibTransId="{B67C3B0C-807A-43F6-B2E9-1E1FDAECE4FC}"/>
    <dgm:cxn modelId="{3F8A3687-69E0-4FCD-AD32-E8421575B398}" srcId="{5A670C98-10CC-4EE5-8F6F-F472C8D3212B}" destId="{7DB6D7E4-9B73-4BD4-8FB2-0177CA829FFD}" srcOrd="0" destOrd="0" parTransId="{35A83594-0C3C-4E9A-8661-A38CA5708CEF}" sibTransId="{F923D2BC-F35A-4F51-944B-E5BD4C0078E1}"/>
    <dgm:cxn modelId="{20174C89-38A9-4297-B50A-9C630C82298A}" type="presOf" srcId="{2DCB9C8D-8726-4F67-994D-487539C480E3}" destId="{988E08D7-A5D0-4E7E-B4B9-E3EC582519CF}" srcOrd="0" destOrd="1" presId="urn:microsoft.com/office/officeart/2018/2/layout/IconLabelDescriptionList"/>
    <dgm:cxn modelId="{FF94B6B6-BD2C-43AA-AA63-2B0AAB10C2E9}" type="presOf" srcId="{7DB6D7E4-9B73-4BD4-8FB2-0177CA829FFD}" destId="{988E08D7-A5D0-4E7E-B4B9-E3EC582519CF}" srcOrd="0" destOrd="0" presId="urn:microsoft.com/office/officeart/2018/2/layout/IconLabelDescriptionList"/>
    <dgm:cxn modelId="{A918A9BE-00B7-45AC-AB7F-B72737D6CC28}" type="presOf" srcId="{88AEF47E-A813-462A-A034-AFB9E7E57921}" destId="{1036B2CF-2981-4530-9951-2D2D55DE53E7}" srcOrd="0" destOrd="1" presId="urn:microsoft.com/office/officeart/2018/2/layout/IconLabelDescriptionList"/>
    <dgm:cxn modelId="{92ABB4CE-C7CF-4B43-BB30-6248C833CBE3}" srcId="{1EF74BCC-71C9-4008-B81E-42748C9CAA73}" destId="{88AEF47E-A813-462A-A034-AFB9E7E57921}" srcOrd="1" destOrd="0" parTransId="{E87732BE-2223-4E4A-9200-F71F0CFB30B0}" sibTransId="{B40D0659-E734-4D4C-B3B0-8F1072CD5FDE}"/>
    <dgm:cxn modelId="{2CD033D1-2635-4DDE-8EA8-9F8138B23E79}" type="presOf" srcId="{B9CB2947-550B-403D-AB3A-B1A470E8697A}" destId="{B5119331-9B9D-43CF-BAFD-3937E5EE3E11}" srcOrd="0" destOrd="0" presId="urn:microsoft.com/office/officeart/2018/2/layout/IconLabelDescriptionList"/>
    <dgm:cxn modelId="{F46930E9-3F2C-454E-9781-500BA8BF26D9}" type="presOf" srcId="{1EF74BCC-71C9-4008-B81E-42748C9CAA73}" destId="{77664624-DFB3-4834-BDA2-68E463E6B198}" srcOrd="0" destOrd="0" presId="urn:microsoft.com/office/officeart/2018/2/layout/IconLabelDescriptionList"/>
    <dgm:cxn modelId="{A55747FC-AB39-4676-B043-07322250646D}" type="presOf" srcId="{5A670C98-10CC-4EE5-8F6F-F472C8D3212B}" destId="{28E7B06F-B548-4795-96BA-0E28C73A4901}" srcOrd="0" destOrd="0" presId="urn:microsoft.com/office/officeart/2018/2/layout/IconLabelDescriptionList"/>
    <dgm:cxn modelId="{B197F3DE-0E1C-432E-8D8D-5E48A38111AE}" type="presParOf" srcId="{B5119331-9B9D-43CF-BAFD-3937E5EE3E11}" destId="{0E89502D-0520-45B1-9B7F-73BF1E1D80F1}" srcOrd="0" destOrd="0" presId="urn:microsoft.com/office/officeart/2018/2/layout/IconLabelDescriptionList"/>
    <dgm:cxn modelId="{DA746700-07B6-474C-B27A-E6627B3D8C51}" type="presParOf" srcId="{0E89502D-0520-45B1-9B7F-73BF1E1D80F1}" destId="{F7967562-3CFE-4A45-87ED-7A3F2D13B706}" srcOrd="0" destOrd="0" presId="urn:microsoft.com/office/officeart/2018/2/layout/IconLabelDescriptionList"/>
    <dgm:cxn modelId="{9478222F-C1BC-4301-A0CD-5465058E197F}" type="presParOf" srcId="{0E89502D-0520-45B1-9B7F-73BF1E1D80F1}" destId="{48C700CC-0D77-47F4-8D73-97349151D6F2}" srcOrd="1" destOrd="0" presId="urn:microsoft.com/office/officeart/2018/2/layout/IconLabelDescriptionList"/>
    <dgm:cxn modelId="{7476077E-0057-40DC-A46A-B794335B140A}" type="presParOf" srcId="{0E89502D-0520-45B1-9B7F-73BF1E1D80F1}" destId="{77664624-DFB3-4834-BDA2-68E463E6B198}" srcOrd="2" destOrd="0" presId="urn:microsoft.com/office/officeart/2018/2/layout/IconLabelDescriptionList"/>
    <dgm:cxn modelId="{7EF9342E-F2EE-4E1C-97BB-14236D49D54C}" type="presParOf" srcId="{0E89502D-0520-45B1-9B7F-73BF1E1D80F1}" destId="{0A3E6131-E0AE-4441-9805-A81FFEE63DB5}" srcOrd="3" destOrd="0" presId="urn:microsoft.com/office/officeart/2018/2/layout/IconLabelDescriptionList"/>
    <dgm:cxn modelId="{14A15143-25DA-4F68-9F47-6A2D5763FBCC}" type="presParOf" srcId="{0E89502D-0520-45B1-9B7F-73BF1E1D80F1}" destId="{1036B2CF-2981-4530-9951-2D2D55DE53E7}" srcOrd="4" destOrd="0" presId="urn:microsoft.com/office/officeart/2018/2/layout/IconLabelDescriptionList"/>
    <dgm:cxn modelId="{1C8EB097-BB9E-4742-ACF4-0FAF06FBC4EB}" type="presParOf" srcId="{B5119331-9B9D-43CF-BAFD-3937E5EE3E11}" destId="{3441312F-43DF-462E-A0BD-2FA91050336E}" srcOrd="1" destOrd="0" presId="urn:microsoft.com/office/officeart/2018/2/layout/IconLabelDescriptionList"/>
    <dgm:cxn modelId="{C2FF68E7-EEEE-4ACD-AB39-98BAE81CAEFB}" type="presParOf" srcId="{B5119331-9B9D-43CF-BAFD-3937E5EE3E11}" destId="{C969556F-16CD-4130-A6F8-CEE37DBF5D2B}" srcOrd="2" destOrd="0" presId="urn:microsoft.com/office/officeart/2018/2/layout/IconLabelDescriptionList"/>
    <dgm:cxn modelId="{95148AB6-1D12-4B76-A244-8B838834E596}" type="presParOf" srcId="{C969556F-16CD-4130-A6F8-CEE37DBF5D2B}" destId="{EF74B95A-7980-4093-B4C0-4B8ECC133B9C}" srcOrd="0" destOrd="0" presId="urn:microsoft.com/office/officeart/2018/2/layout/IconLabelDescriptionList"/>
    <dgm:cxn modelId="{310A5514-07B7-453D-A2DE-BE53542D3D2D}" type="presParOf" srcId="{C969556F-16CD-4130-A6F8-CEE37DBF5D2B}" destId="{EF00FA11-7430-43DF-B846-C79EB914CD69}" srcOrd="1" destOrd="0" presId="urn:microsoft.com/office/officeart/2018/2/layout/IconLabelDescriptionList"/>
    <dgm:cxn modelId="{ADE5AA3F-2843-46F5-B7AE-100B558A982C}" type="presParOf" srcId="{C969556F-16CD-4130-A6F8-CEE37DBF5D2B}" destId="{28E7B06F-B548-4795-96BA-0E28C73A4901}" srcOrd="2" destOrd="0" presId="urn:microsoft.com/office/officeart/2018/2/layout/IconLabelDescriptionList"/>
    <dgm:cxn modelId="{BC9D14AD-562E-48EA-9FF5-4224E0776892}" type="presParOf" srcId="{C969556F-16CD-4130-A6F8-CEE37DBF5D2B}" destId="{67CBB503-C0F7-45F2-A5CE-F1DA76C80416}" srcOrd="3" destOrd="0" presId="urn:microsoft.com/office/officeart/2018/2/layout/IconLabelDescriptionList"/>
    <dgm:cxn modelId="{D6BADFAD-475E-482D-B320-776BD784F1B4}" type="presParOf" srcId="{C969556F-16CD-4130-A6F8-CEE37DBF5D2B}" destId="{988E08D7-A5D0-4E7E-B4B9-E3EC582519C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E1D2C4-6F90-486D-A9B3-6D37C70A3234}" type="doc">
      <dgm:prSet loTypeId="urn:microsoft.com/office/officeart/2005/8/layout/default" loCatId="list" qsTypeId="urn:microsoft.com/office/officeart/2005/8/quickstyle/simple1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65E74F67-AB82-457F-80FC-842FBCC0FB48}">
      <dgm:prSet/>
      <dgm:spPr/>
      <dgm:t>
        <a:bodyPr/>
        <a:lstStyle/>
        <a:p>
          <a:r>
            <a:rPr lang="en-US"/>
            <a:t>Deforming an existing mesh</a:t>
          </a:r>
        </a:p>
      </dgm:t>
    </dgm:pt>
    <dgm:pt modelId="{7513D6B9-78CD-4A0B-936F-29C68B79698E}" type="parTrans" cxnId="{81834E20-0535-4AA7-9E1E-8818BEF902BB}">
      <dgm:prSet/>
      <dgm:spPr/>
      <dgm:t>
        <a:bodyPr/>
        <a:lstStyle/>
        <a:p>
          <a:endParaRPr lang="en-US"/>
        </a:p>
      </dgm:t>
    </dgm:pt>
    <dgm:pt modelId="{B6A41165-52F9-454B-AE96-17EEF928AA24}" type="sibTrans" cxnId="{81834E20-0535-4AA7-9E1E-8818BEF902BB}">
      <dgm:prSet/>
      <dgm:spPr/>
      <dgm:t>
        <a:bodyPr/>
        <a:lstStyle/>
        <a:p>
          <a:endParaRPr lang="en-US"/>
        </a:p>
      </dgm:t>
    </dgm:pt>
    <dgm:pt modelId="{BE94A67B-21FE-4DB0-9EEB-261F0A2E02EC}">
      <dgm:prSet/>
      <dgm:spPr/>
      <dgm:t>
        <a:bodyPr/>
        <a:lstStyle/>
        <a:p>
          <a:r>
            <a:rPr lang="en-US"/>
            <a:t>Animation: skinning &amp; morphing</a:t>
          </a:r>
        </a:p>
      </dgm:t>
    </dgm:pt>
    <dgm:pt modelId="{A786666A-260F-496D-B087-C2D700C0A4EF}" type="parTrans" cxnId="{3B86825A-EF6D-47B3-BECC-56BC18E76807}">
      <dgm:prSet/>
      <dgm:spPr/>
      <dgm:t>
        <a:bodyPr/>
        <a:lstStyle/>
        <a:p>
          <a:endParaRPr lang="en-US"/>
        </a:p>
      </dgm:t>
    </dgm:pt>
    <dgm:pt modelId="{4E1C8557-C997-48DF-810E-644C429EEC1A}" type="sibTrans" cxnId="{3B86825A-EF6D-47B3-BECC-56BC18E76807}">
      <dgm:prSet/>
      <dgm:spPr/>
      <dgm:t>
        <a:bodyPr/>
        <a:lstStyle/>
        <a:p>
          <a:endParaRPr lang="en-US"/>
        </a:p>
      </dgm:t>
    </dgm:pt>
    <dgm:pt modelId="{DA274CC5-144C-4D08-B789-374DFAA0663F}">
      <dgm:prSet/>
      <dgm:spPr/>
      <dgm:t>
        <a:bodyPr/>
        <a:lstStyle/>
        <a:p>
          <a:r>
            <a:rPr lang="en-US"/>
            <a:t>Procedural deformation: flags, cloth, water</a:t>
          </a:r>
        </a:p>
      </dgm:t>
    </dgm:pt>
    <dgm:pt modelId="{3B3B93DF-33B2-4A6C-AF70-7E7523096525}" type="parTrans" cxnId="{A9DE6C40-ADFD-4565-9BE8-F57FC68E1D7C}">
      <dgm:prSet/>
      <dgm:spPr/>
      <dgm:t>
        <a:bodyPr/>
        <a:lstStyle/>
        <a:p>
          <a:endParaRPr lang="en-US"/>
        </a:p>
      </dgm:t>
    </dgm:pt>
    <dgm:pt modelId="{3F6DC6A8-6883-4CE9-87DC-A95BB45F6A75}" type="sibTrans" cxnId="{A9DE6C40-ADFD-4565-9BE8-F57FC68E1D7C}">
      <dgm:prSet/>
      <dgm:spPr/>
      <dgm:t>
        <a:bodyPr/>
        <a:lstStyle/>
        <a:p>
          <a:endParaRPr lang="en-US"/>
        </a:p>
      </dgm:t>
    </dgm:pt>
    <dgm:pt modelId="{10FECF0F-673E-43B9-AE62-B0AA226A30CD}">
      <dgm:prSet/>
      <dgm:spPr/>
      <dgm:t>
        <a:bodyPr/>
        <a:lstStyle/>
        <a:p>
          <a:r>
            <a:rPr lang="en-US"/>
            <a:t>Particle creation: from degenerate meshes</a:t>
          </a:r>
        </a:p>
      </dgm:t>
    </dgm:pt>
    <dgm:pt modelId="{17FCC06B-B627-477D-A3F1-1D7CE7283D78}" type="parTrans" cxnId="{EED8F4AC-427F-465C-9F81-9F5BFA80A24C}">
      <dgm:prSet/>
      <dgm:spPr/>
      <dgm:t>
        <a:bodyPr/>
        <a:lstStyle/>
        <a:p>
          <a:endParaRPr lang="en-US"/>
        </a:p>
      </dgm:t>
    </dgm:pt>
    <dgm:pt modelId="{5E867233-FF04-4771-BBD3-6A00D89B0E2E}" type="sibTrans" cxnId="{EED8F4AC-427F-465C-9F81-9F5BFA80A24C}">
      <dgm:prSet/>
      <dgm:spPr/>
      <dgm:t>
        <a:bodyPr/>
        <a:lstStyle/>
        <a:p>
          <a:endParaRPr lang="en-US"/>
        </a:p>
      </dgm:t>
    </dgm:pt>
    <dgm:pt modelId="{6A29BDB1-A76B-4B44-879B-3DDA57AE7C6F}">
      <dgm:prSet/>
      <dgm:spPr/>
      <dgm:t>
        <a:bodyPr/>
        <a:lstStyle/>
        <a:p>
          <a:r>
            <a:rPr lang="en-US"/>
            <a:t>Lens distortion, heat haze, &amp;c.</a:t>
          </a:r>
        </a:p>
      </dgm:t>
    </dgm:pt>
    <dgm:pt modelId="{537F1384-BDA6-4AEF-8AF9-F87E7F809F61}" type="parTrans" cxnId="{A2731BBB-6916-4F45-AA8E-587F3AE17D71}">
      <dgm:prSet/>
      <dgm:spPr/>
      <dgm:t>
        <a:bodyPr/>
        <a:lstStyle/>
        <a:p>
          <a:endParaRPr lang="en-US"/>
        </a:p>
      </dgm:t>
    </dgm:pt>
    <dgm:pt modelId="{D49E35AD-A193-4926-9A01-996134A27682}" type="sibTrans" cxnId="{A2731BBB-6916-4F45-AA8E-587F3AE17D71}">
      <dgm:prSet/>
      <dgm:spPr/>
      <dgm:t>
        <a:bodyPr/>
        <a:lstStyle/>
        <a:p>
          <a:endParaRPr lang="en-US"/>
        </a:p>
      </dgm:t>
    </dgm:pt>
    <dgm:pt modelId="{DB294D3D-5681-4511-AF30-70E6A01CAEBC}">
      <dgm:prSet/>
      <dgm:spPr/>
      <dgm:t>
        <a:bodyPr/>
        <a:lstStyle/>
        <a:p>
          <a:r>
            <a:rPr lang="en-US"/>
            <a:t>Applying terrain height fields</a:t>
          </a:r>
        </a:p>
      </dgm:t>
    </dgm:pt>
    <dgm:pt modelId="{174FAD68-B0EB-4EBE-B629-407D38CCE6F4}" type="parTrans" cxnId="{5DB02F6A-82C4-4F60-B54A-D3CBBDC11C2E}">
      <dgm:prSet/>
      <dgm:spPr/>
      <dgm:t>
        <a:bodyPr/>
        <a:lstStyle/>
        <a:p>
          <a:endParaRPr lang="en-US"/>
        </a:p>
      </dgm:t>
    </dgm:pt>
    <dgm:pt modelId="{6C313DE3-5C40-4298-957E-C87F520DDAF2}" type="sibTrans" cxnId="{5DB02F6A-82C4-4F60-B54A-D3CBBDC11C2E}">
      <dgm:prSet/>
      <dgm:spPr/>
      <dgm:t>
        <a:bodyPr/>
        <a:lstStyle/>
        <a:p>
          <a:endParaRPr lang="en-US"/>
        </a:p>
      </dgm:t>
    </dgm:pt>
    <dgm:pt modelId="{DC4693FA-1370-41E8-A401-0C8050AAC626}" type="pres">
      <dgm:prSet presAssocID="{91E1D2C4-6F90-486D-A9B3-6D37C70A3234}" presName="diagram" presStyleCnt="0">
        <dgm:presLayoutVars>
          <dgm:dir/>
          <dgm:resizeHandles val="exact"/>
        </dgm:presLayoutVars>
      </dgm:prSet>
      <dgm:spPr/>
    </dgm:pt>
    <dgm:pt modelId="{AB0E24F5-DA62-4D2A-BBFD-A8DE046E8E3D}" type="pres">
      <dgm:prSet presAssocID="{65E74F67-AB82-457F-80FC-842FBCC0FB48}" presName="node" presStyleLbl="node1" presStyleIdx="0" presStyleCnt="6">
        <dgm:presLayoutVars>
          <dgm:bulletEnabled val="1"/>
        </dgm:presLayoutVars>
      </dgm:prSet>
      <dgm:spPr/>
    </dgm:pt>
    <dgm:pt modelId="{8B0B2C61-820B-4D67-AA07-0CD3948E940B}" type="pres">
      <dgm:prSet presAssocID="{B6A41165-52F9-454B-AE96-17EEF928AA24}" presName="sibTrans" presStyleCnt="0"/>
      <dgm:spPr/>
    </dgm:pt>
    <dgm:pt modelId="{D316FF85-83B3-4435-91C9-AB9826DDFC03}" type="pres">
      <dgm:prSet presAssocID="{BE94A67B-21FE-4DB0-9EEB-261F0A2E02EC}" presName="node" presStyleLbl="node1" presStyleIdx="1" presStyleCnt="6">
        <dgm:presLayoutVars>
          <dgm:bulletEnabled val="1"/>
        </dgm:presLayoutVars>
      </dgm:prSet>
      <dgm:spPr/>
    </dgm:pt>
    <dgm:pt modelId="{9E6ACAF4-E75E-4573-ADAB-0826F991B525}" type="pres">
      <dgm:prSet presAssocID="{4E1C8557-C997-48DF-810E-644C429EEC1A}" presName="sibTrans" presStyleCnt="0"/>
      <dgm:spPr/>
    </dgm:pt>
    <dgm:pt modelId="{69DD8448-24FE-4BBF-B395-966C073BBC28}" type="pres">
      <dgm:prSet presAssocID="{DA274CC5-144C-4D08-B789-374DFAA0663F}" presName="node" presStyleLbl="node1" presStyleIdx="2" presStyleCnt="6">
        <dgm:presLayoutVars>
          <dgm:bulletEnabled val="1"/>
        </dgm:presLayoutVars>
      </dgm:prSet>
      <dgm:spPr/>
    </dgm:pt>
    <dgm:pt modelId="{A179BEC5-07A0-4B5C-92DB-3D8E58D63369}" type="pres">
      <dgm:prSet presAssocID="{3F6DC6A8-6883-4CE9-87DC-A95BB45F6A75}" presName="sibTrans" presStyleCnt="0"/>
      <dgm:spPr/>
    </dgm:pt>
    <dgm:pt modelId="{DABE5DFB-EEDC-43E8-8AEE-29FB0EB115BE}" type="pres">
      <dgm:prSet presAssocID="{10FECF0F-673E-43B9-AE62-B0AA226A30CD}" presName="node" presStyleLbl="node1" presStyleIdx="3" presStyleCnt="6">
        <dgm:presLayoutVars>
          <dgm:bulletEnabled val="1"/>
        </dgm:presLayoutVars>
      </dgm:prSet>
      <dgm:spPr/>
    </dgm:pt>
    <dgm:pt modelId="{261F85F0-773A-4625-9C30-1CE9B4AA6163}" type="pres">
      <dgm:prSet presAssocID="{5E867233-FF04-4771-BBD3-6A00D89B0E2E}" presName="sibTrans" presStyleCnt="0"/>
      <dgm:spPr/>
    </dgm:pt>
    <dgm:pt modelId="{082E932E-3F15-4C89-955F-30F203BD4DE5}" type="pres">
      <dgm:prSet presAssocID="{6A29BDB1-A76B-4B44-879B-3DDA57AE7C6F}" presName="node" presStyleLbl="node1" presStyleIdx="4" presStyleCnt="6">
        <dgm:presLayoutVars>
          <dgm:bulletEnabled val="1"/>
        </dgm:presLayoutVars>
      </dgm:prSet>
      <dgm:spPr/>
    </dgm:pt>
    <dgm:pt modelId="{C2634F20-8708-4327-B673-A524EA541823}" type="pres">
      <dgm:prSet presAssocID="{D49E35AD-A193-4926-9A01-996134A27682}" presName="sibTrans" presStyleCnt="0"/>
      <dgm:spPr/>
    </dgm:pt>
    <dgm:pt modelId="{89F4E3D3-E9E8-4E56-BD4B-07CA8D51F302}" type="pres">
      <dgm:prSet presAssocID="{DB294D3D-5681-4511-AF30-70E6A01CAEBC}" presName="node" presStyleLbl="node1" presStyleIdx="5" presStyleCnt="6">
        <dgm:presLayoutVars>
          <dgm:bulletEnabled val="1"/>
        </dgm:presLayoutVars>
      </dgm:prSet>
      <dgm:spPr/>
    </dgm:pt>
  </dgm:ptLst>
  <dgm:cxnLst>
    <dgm:cxn modelId="{81834E20-0535-4AA7-9E1E-8818BEF902BB}" srcId="{91E1D2C4-6F90-486D-A9B3-6D37C70A3234}" destId="{65E74F67-AB82-457F-80FC-842FBCC0FB48}" srcOrd="0" destOrd="0" parTransId="{7513D6B9-78CD-4A0B-936F-29C68B79698E}" sibTransId="{B6A41165-52F9-454B-AE96-17EEF928AA24}"/>
    <dgm:cxn modelId="{A9DE6C40-ADFD-4565-9BE8-F57FC68E1D7C}" srcId="{91E1D2C4-6F90-486D-A9B3-6D37C70A3234}" destId="{DA274CC5-144C-4D08-B789-374DFAA0663F}" srcOrd="2" destOrd="0" parTransId="{3B3B93DF-33B2-4A6C-AF70-7E7523096525}" sibTransId="{3F6DC6A8-6883-4CE9-87DC-A95BB45F6A75}"/>
    <dgm:cxn modelId="{5DB02F6A-82C4-4F60-B54A-D3CBBDC11C2E}" srcId="{91E1D2C4-6F90-486D-A9B3-6D37C70A3234}" destId="{DB294D3D-5681-4511-AF30-70E6A01CAEBC}" srcOrd="5" destOrd="0" parTransId="{174FAD68-B0EB-4EBE-B629-407D38CCE6F4}" sibTransId="{6C313DE3-5C40-4298-957E-C87F520DDAF2}"/>
    <dgm:cxn modelId="{A630446A-5071-4732-9EC8-836CD93DD75F}" type="presOf" srcId="{10FECF0F-673E-43B9-AE62-B0AA226A30CD}" destId="{DABE5DFB-EEDC-43E8-8AEE-29FB0EB115BE}" srcOrd="0" destOrd="0" presId="urn:microsoft.com/office/officeart/2005/8/layout/default"/>
    <dgm:cxn modelId="{1B40EF70-7E61-4841-82EA-FAAA73D85310}" type="presOf" srcId="{91E1D2C4-6F90-486D-A9B3-6D37C70A3234}" destId="{DC4693FA-1370-41E8-A401-0C8050AAC626}" srcOrd="0" destOrd="0" presId="urn:microsoft.com/office/officeart/2005/8/layout/default"/>
    <dgm:cxn modelId="{AB139E71-32C1-458B-A8E3-EC964983C249}" type="presOf" srcId="{65E74F67-AB82-457F-80FC-842FBCC0FB48}" destId="{AB0E24F5-DA62-4D2A-BBFD-A8DE046E8E3D}" srcOrd="0" destOrd="0" presId="urn:microsoft.com/office/officeart/2005/8/layout/default"/>
    <dgm:cxn modelId="{3B86825A-EF6D-47B3-BECC-56BC18E76807}" srcId="{91E1D2C4-6F90-486D-A9B3-6D37C70A3234}" destId="{BE94A67B-21FE-4DB0-9EEB-261F0A2E02EC}" srcOrd="1" destOrd="0" parTransId="{A786666A-260F-496D-B087-C2D700C0A4EF}" sibTransId="{4E1C8557-C997-48DF-810E-644C429EEC1A}"/>
    <dgm:cxn modelId="{ED09867F-50B5-422E-AFA0-B6FD24715E3A}" type="presOf" srcId="{BE94A67B-21FE-4DB0-9EEB-261F0A2E02EC}" destId="{D316FF85-83B3-4435-91C9-AB9826DDFC03}" srcOrd="0" destOrd="0" presId="urn:microsoft.com/office/officeart/2005/8/layout/default"/>
    <dgm:cxn modelId="{EED8F4AC-427F-465C-9F81-9F5BFA80A24C}" srcId="{91E1D2C4-6F90-486D-A9B3-6D37C70A3234}" destId="{10FECF0F-673E-43B9-AE62-B0AA226A30CD}" srcOrd="3" destOrd="0" parTransId="{17FCC06B-B627-477D-A3F1-1D7CE7283D78}" sibTransId="{5E867233-FF04-4771-BBD3-6A00D89B0E2E}"/>
    <dgm:cxn modelId="{A2731BBB-6916-4F45-AA8E-587F3AE17D71}" srcId="{91E1D2C4-6F90-486D-A9B3-6D37C70A3234}" destId="{6A29BDB1-A76B-4B44-879B-3DDA57AE7C6F}" srcOrd="4" destOrd="0" parTransId="{537F1384-BDA6-4AEF-8AF9-F87E7F809F61}" sibTransId="{D49E35AD-A193-4926-9A01-996134A27682}"/>
    <dgm:cxn modelId="{2FD3F9D2-7740-46F0-B845-BF1DCC0774EA}" type="presOf" srcId="{DA274CC5-144C-4D08-B789-374DFAA0663F}" destId="{69DD8448-24FE-4BBF-B395-966C073BBC28}" srcOrd="0" destOrd="0" presId="urn:microsoft.com/office/officeart/2005/8/layout/default"/>
    <dgm:cxn modelId="{2ADB5CD7-BB4F-45A2-929F-25845BBB3750}" type="presOf" srcId="{DB294D3D-5681-4511-AF30-70E6A01CAEBC}" destId="{89F4E3D3-E9E8-4E56-BD4B-07CA8D51F302}" srcOrd="0" destOrd="0" presId="urn:microsoft.com/office/officeart/2005/8/layout/default"/>
    <dgm:cxn modelId="{9CD673FE-4499-42F6-9214-43F11903D085}" type="presOf" srcId="{6A29BDB1-A76B-4B44-879B-3DDA57AE7C6F}" destId="{082E932E-3F15-4C89-955F-30F203BD4DE5}" srcOrd="0" destOrd="0" presId="urn:microsoft.com/office/officeart/2005/8/layout/default"/>
    <dgm:cxn modelId="{17556CDE-F6BA-4F64-BED6-673667465481}" type="presParOf" srcId="{DC4693FA-1370-41E8-A401-0C8050AAC626}" destId="{AB0E24F5-DA62-4D2A-BBFD-A8DE046E8E3D}" srcOrd="0" destOrd="0" presId="urn:microsoft.com/office/officeart/2005/8/layout/default"/>
    <dgm:cxn modelId="{DF256315-3CB4-4887-94E9-EB4955E23EF4}" type="presParOf" srcId="{DC4693FA-1370-41E8-A401-0C8050AAC626}" destId="{8B0B2C61-820B-4D67-AA07-0CD3948E940B}" srcOrd="1" destOrd="0" presId="urn:microsoft.com/office/officeart/2005/8/layout/default"/>
    <dgm:cxn modelId="{4C52F9C1-A673-4EA1-A193-59226F301EA0}" type="presParOf" srcId="{DC4693FA-1370-41E8-A401-0C8050AAC626}" destId="{D316FF85-83B3-4435-91C9-AB9826DDFC03}" srcOrd="2" destOrd="0" presId="urn:microsoft.com/office/officeart/2005/8/layout/default"/>
    <dgm:cxn modelId="{621CD5A5-15F6-482E-B6B8-57934C20CAC7}" type="presParOf" srcId="{DC4693FA-1370-41E8-A401-0C8050AAC626}" destId="{9E6ACAF4-E75E-4573-ADAB-0826F991B525}" srcOrd="3" destOrd="0" presId="urn:microsoft.com/office/officeart/2005/8/layout/default"/>
    <dgm:cxn modelId="{1C5A1041-D905-497B-9162-BB648F7C0075}" type="presParOf" srcId="{DC4693FA-1370-41E8-A401-0C8050AAC626}" destId="{69DD8448-24FE-4BBF-B395-966C073BBC28}" srcOrd="4" destOrd="0" presId="urn:microsoft.com/office/officeart/2005/8/layout/default"/>
    <dgm:cxn modelId="{72E9D863-EB73-4046-BB99-CC333D2FC34D}" type="presParOf" srcId="{DC4693FA-1370-41E8-A401-0C8050AAC626}" destId="{A179BEC5-07A0-4B5C-92DB-3D8E58D63369}" srcOrd="5" destOrd="0" presId="urn:microsoft.com/office/officeart/2005/8/layout/default"/>
    <dgm:cxn modelId="{0D506532-E925-4B1B-AC93-7695AFE553F8}" type="presParOf" srcId="{DC4693FA-1370-41E8-A401-0C8050AAC626}" destId="{DABE5DFB-EEDC-43E8-8AEE-29FB0EB115BE}" srcOrd="6" destOrd="0" presId="urn:microsoft.com/office/officeart/2005/8/layout/default"/>
    <dgm:cxn modelId="{39C50777-B47B-4B43-AD5B-AE17BF9DB3A2}" type="presParOf" srcId="{DC4693FA-1370-41E8-A401-0C8050AAC626}" destId="{261F85F0-773A-4625-9C30-1CE9B4AA6163}" srcOrd="7" destOrd="0" presId="urn:microsoft.com/office/officeart/2005/8/layout/default"/>
    <dgm:cxn modelId="{4C7ACE39-CAE1-402E-B194-72EFC93512D1}" type="presParOf" srcId="{DC4693FA-1370-41E8-A401-0C8050AAC626}" destId="{082E932E-3F15-4C89-955F-30F203BD4DE5}" srcOrd="8" destOrd="0" presId="urn:microsoft.com/office/officeart/2005/8/layout/default"/>
    <dgm:cxn modelId="{415A1738-5871-40F1-A108-8A178BED5E19}" type="presParOf" srcId="{DC4693FA-1370-41E8-A401-0C8050AAC626}" destId="{C2634F20-8708-4327-B673-A524EA541823}" srcOrd="9" destOrd="0" presId="urn:microsoft.com/office/officeart/2005/8/layout/default"/>
    <dgm:cxn modelId="{0BB0D5D7-E0D1-4C1A-AD14-337021A71F1E}" type="presParOf" srcId="{DC4693FA-1370-41E8-A401-0C8050AAC626}" destId="{89F4E3D3-E9E8-4E56-BD4B-07CA8D51F30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C1F65-258C-4A43-BA5C-63DE43017164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C785F-77EC-44E6-A079-F565A0FEE801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C26E8-CFD2-4178-8EFB-1E5BBB33477A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900" kern="1200"/>
            <a:t>How GPU’s work</a:t>
          </a:r>
          <a:endParaRPr lang="en-US" sz="2900" kern="1200"/>
        </a:p>
      </dsp:txBody>
      <dsp:txXfrm>
        <a:off x="75768" y="3053169"/>
        <a:ext cx="3093750" cy="720000"/>
      </dsp:txXfrm>
    </dsp:sp>
    <dsp:sp modelId="{94B2A261-8CB5-4090-9BA4-1834E3EF3B06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F5DC6-29C7-4458-AEAE-DFFBBCFBED20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E214E-D858-439E-B5DB-CA68004BCDDB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900" kern="1200"/>
            <a:t>Modern pipeline</a:t>
          </a:r>
          <a:endParaRPr lang="en-US" sz="2900" kern="1200"/>
        </a:p>
      </dsp:txBody>
      <dsp:txXfrm>
        <a:off x="3710925" y="3053169"/>
        <a:ext cx="3093750" cy="720000"/>
      </dsp:txXfrm>
    </dsp:sp>
    <dsp:sp modelId="{F496A6DF-4F24-48F8-A650-7DDCFF2297C5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463C4-F56E-44CD-B4B0-9BBA8AB50220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B0C3B-556C-4C64-A292-26FBEC82450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PT" sz="2900" kern="1200"/>
            <a:t>Shaders</a:t>
          </a:r>
          <a:endParaRPr lang="en-US" sz="2900" kern="1200"/>
        </a:p>
      </dsp:txBody>
      <dsp:txXfrm>
        <a:off x="7346081" y="3053169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0AFF1-A96E-4053-A1EF-0840ED16C4D7}">
      <dsp:nvSpPr>
        <dsp:cNvPr id="0" name=""/>
        <dsp:cNvSpPr/>
      </dsp:nvSpPr>
      <dsp:spPr>
        <a:xfrm>
          <a:off x="82613" y="15210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AD0EB-21BC-4456-8313-8E7C91C85814}">
      <dsp:nvSpPr>
        <dsp:cNvPr id="0" name=""/>
        <dsp:cNvSpPr/>
      </dsp:nvSpPr>
      <dsp:spPr>
        <a:xfrm>
          <a:off x="271034" y="1709453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845CF-2FAD-45B0-AD6E-9F568ABDFA2C}">
      <dsp:nvSpPr>
        <dsp:cNvPr id="0" name=""/>
        <dsp:cNvSpPr/>
      </dsp:nvSpPr>
      <dsp:spPr>
        <a:xfrm>
          <a:off x="1172126" y="15210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1" kern="1200"/>
            <a:t>Draw call</a:t>
          </a:r>
          <a:r>
            <a:rPr lang="en-US" sz="2200" kern="1200"/>
            <a:t> – invocation by the programmer</a:t>
          </a:r>
        </a:p>
      </dsp:txBody>
      <dsp:txXfrm>
        <a:off x="1172126" y="1521032"/>
        <a:ext cx="2114937" cy="897246"/>
      </dsp:txXfrm>
    </dsp:sp>
    <dsp:sp modelId="{D85AAB8C-12D9-44EE-AE66-C58E87715152}">
      <dsp:nvSpPr>
        <dsp:cNvPr id="0" name=""/>
        <dsp:cNvSpPr/>
      </dsp:nvSpPr>
      <dsp:spPr>
        <a:xfrm>
          <a:off x="3655575" y="15210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AE4F6-DF0E-4021-860A-948FCB3D681C}">
      <dsp:nvSpPr>
        <dsp:cNvPr id="0" name=""/>
        <dsp:cNvSpPr/>
      </dsp:nvSpPr>
      <dsp:spPr>
        <a:xfrm>
          <a:off x="3843996" y="1709453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6F086-E55D-4FEE-813C-A4F2B36E7A60}">
      <dsp:nvSpPr>
        <dsp:cNvPr id="0" name=""/>
        <dsp:cNvSpPr/>
      </dsp:nvSpPr>
      <dsp:spPr>
        <a:xfrm>
          <a:off x="4745088" y="15210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1" kern="1200"/>
            <a:t>Uniform</a:t>
          </a:r>
          <a:r>
            <a:rPr lang="en-US" sz="2200" kern="1200"/>
            <a:t> input – value constant over draw call</a:t>
          </a:r>
        </a:p>
      </dsp:txBody>
      <dsp:txXfrm>
        <a:off x="4745088" y="1521032"/>
        <a:ext cx="2114937" cy="897246"/>
      </dsp:txXfrm>
    </dsp:sp>
    <dsp:sp modelId="{3D8997B0-3901-41AF-B4DB-35DD34424B3D}">
      <dsp:nvSpPr>
        <dsp:cNvPr id="0" name=""/>
        <dsp:cNvSpPr/>
      </dsp:nvSpPr>
      <dsp:spPr>
        <a:xfrm>
          <a:off x="7228536" y="1521032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32984-2005-4390-85E0-DE483ECCE200}">
      <dsp:nvSpPr>
        <dsp:cNvPr id="0" name=""/>
        <dsp:cNvSpPr/>
      </dsp:nvSpPr>
      <dsp:spPr>
        <a:xfrm>
          <a:off x="7416958" y="1709453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C03F9-7B21-4429-B0D4-2CC328226280}">
      <dsp:nvSpPr>
        <dsp:cNvPr id="0" name=""/>
        <dsp:cNvSpPr/>
      </dsp:nvSpPr>
      <dsp:spPr>
        <a:xfrm>
          <a:off x="8318049" y="15210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1" kern="1200"/>
            <a:t>Varying</a:t>
          </a:r>
          <a:r>
            <a:rPr lang="en-US" sz="2200" kern="1200"/>
            <a:t> input – value varying per element</a:t>
          </a:r>
        </a:p>
      </dsp:txBody>
      <dsp:txXfrm>
        <a:off x="8318049" y="1521032"/>
        <a:ext cx="2114937" cy="897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967562-3CFE-4A45-87ED-7A3F2D13B706}">
      <dsp:nvSpPr>
        <dsp:cNvPr id="0" name=""/>
        <dsp:cNvSpPr/>
      </dsp:nvSpPr>
      <dsp:spPr>
        <a:xfrm>
          <a:off x="1392047" y="103145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664624-DFB3-4834-BDA2-68E463E6B198}">
      <dsp:nvSpPr>
        <dsp:cNvPr id="0" name=""/>
        <dsp:cNvSpPr/>
      </dsp:nvSpPr>
      <dsp:spPr>
        <a:xfrm>
          <a:off x="1392047" y="268398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i="1" kern="1200"/>
            <a:t>Uniform</a:t>
          </a:r>
          <a:r>
            <a:rPr lang="en-US" sz="2100" kern="1200"/>
            <a:t> values are the same for all elements</a:t>
          </a:r>
        </a:p>
      </dsp:txBody>
      <dsp:txXfrm>
        <a:off x="1392047" y="2683982"/>
        <a:ext cx="4320000" cy="648000"/>
      </dsp:txXfrm>
    </dsp:sp>
    <dsp:sp modelId="{1036B2CF-2981-4530-9951-2D2D55DE53E7}">
      <dsp:nvSpPr>
        <dsp:cNvPr id="0" name=""/>
        <dsp:cNvSpPr/>
      </dsp:nvSpPr>
      <dsp:spPr>
        <a:xfrm>
          <a:off x="1392047" y="3397345"/>
          <a:ext cx="4320000" cy="902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/>
            <a:t>E.g. </a:t>
          </a:r>
          <a:r>
            <a:rPr lang="en-US" sz="1600" kern="1200"/>
            <a:t>lighting (i.e. a lot of OpenGL state)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Lots of </a:t>
          </a:r>
          <a:r>
            <a:rPr lang="en-US" sz="1600" i="1" kern="1200"/>
            <a:t>constant registers</a:t>
          </a:r>
          <a:r>
            <a:rPr lang="en-US" sz="1600" kern="1200"/>
            <a:t> available on GPU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Accessible from all cores</a:t>
          </a:r>
        </a:p>
      </dsp:txBody>
      <dsp:txXfrm>
        <a:off x="1392047" y="3397345"/>
        <a:ext cx="4320000" cy="902223"/>
      </dsp:txXfrm>
    </dsp:sp>
    <dsp:sp modelId="{EF74B95A-7980-4093-B4C0-4B8ECC133B9C}">
      <dsp:nvSpPr>
        <dsp:cNvPr id="0" name=""/>
        <dsp:cNvSpPr/>
      </dsp:nvSpPr>
      <dsp:spPr>
        <a:xfrm>
          <a:off x="6468047" y="103145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7B06F-B548-4795-96BA-0E28C73A4901}">
      <dsp:nvSpPr>
        <dsp:cNvPr id="0" name=""/>
        <dsp:cNvSpPr/>
      </dsp:nvSpPr>
      <dsp:spPr>
        <a:xfrm>
          <a:off x="6468047" y="268398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i="1" kern="1200"/>
            <a:t>Varying</a:t>
          </a:r>
          <a:r>
            <a:rPr lang="en-US" sz="2100" kern="1200"/>
            <a:t> values are different for each element</a:t>
          </a:r>
        </a:p>
      </dsp:txBody>
      <dsp:txXfrm>
        <a:off x="6468047" y="2683982"/>
        <a:ext cx="4320000" cy="648000"/>
      </dsp:txXfrm>
    </dsp:sp>
    <dsp:sp modelId="{988E08D7-A5D0-4E7E-B4B9-E3EC582519CF}">
      <dsp:nvSpPr>
        <dsp:cNvPr id="0" name=""/>
        <dsp:cNvSpPr/>
      </dsp:nvSpPr>
      <dsp:spPr>
        <a:xfrm>
          <a:off x="6468047" y="3397345"/>
          <a:ext cx="4320000" cy="902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/>
            <a:t>E.g. uv</a:t>
          </a:r>
          <a:r>
            <a:rPr lang="en-US" sz="1600" kern="1200"/>
            <a:t> coordinates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Stored in local registers per core</a:t>
          </a:r>
        </a:p>
      </dsp:txBody>
      <dsp:txXfrm>
        <a:off x="6468047" y="3397345"/>
        <a:ext cx="4320000" cy="902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E24F5-DA62-4D2A-BBFD-A8DE046E8E3D}">
      <dsp:nvSpPr>
        <dsp:cNvPr id="0" name=""/>
        <dsp:cNvSpPr/>
      </dsp:nvSpPr>
      <dsp:spPr>
        <a:xfrm>
          <a:off x="402550" y="1992"/>
          <a:ext cx="3034531" cy="1820718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Deforming an existing mesh</a:t>
          </a:r>
        </a:p>
      </dsp:txBody>
      <dsp:txXfrm>
        <a:off x="402550" y="1992"/>
        <a:ext cx="3034531" cy="1820718"/>
      </dsp:txXfrm>
    </dsp:sp>
    <dsp:sp modelId="{D316FF85-83B3-4435-91C9-AB9826DDFC03}">
      <dsp:nvSpPr>
        <dsp:cNvPr id="0" name=""/>
        <dsp:cNvSpPr/>
      </dsp:nvSpPr>
      <dsp:spPr>
        <a:xfrm>
          <a:off x="3740534" y="1992"/>
          <a:ext cx="3034531" cy="1820718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11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Animation: skinning &amp; morphing</a:t>
          </a:r>
        </a:p>
      </dsp:txBody>
      <dsp:txXfrm>
        <a:off x="3740534" y="1992"/>
        <a:ext cx="3034531" cy="1820718"/>
      </dsp:txXfrm>
    </dsp:sp>
    <dsp:sp modelId="{69DD8448-24FE-4BBF-B395-966C073BBC28}">
      <dsp:nvSpPr>
        <dsp:cNvPr id="0" name=""/>
        <dsp:cNvSpPr/>
      </dsp:nvSpPr>
      <dsp:spPr>
        <a:xfrm>
          <a:off x="7078518" y="1992"/>
          <a:ext cx="3034531" cy="1820718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Procedural deformation: flags, cloth, water</a:t>
          </a:r>
        </a:p>
      </dsp:txBody>
      <dsp:txXfrm>
        <a:off x="7078518" y="1992"/>
        <a:ext cx="3034531" cy="1820718"/>
      </dsp:txXfrm>
    </dsp:sp>
    <dsp:sp modelId="{DABE5DFB-EEDC-43E8-8AEE-29FB0EB115BE}">
      <dsp:nvSpPr>
        <dsp:cNvPr id="0" name=""/>
        <dsp:cNvSpPr/>
      </dsp:nvSpPr>
      <dsp:spPr>
        <a:xfrm>
          <a:off x="402550" y="2126164"/>
          <a:ext cx="3034531" cy="1820718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Particle creation: from degenerate meshes</a:t>
          </a:r>
        </a:p>
      </dsp:txBody>
      <dsp:txXfrm>
        <a:off x="402550" y="2126164"/>
        <a:ext cx="3034531" cy="1820718"/>
      </dsp:txXfrm>
    </dsp:sp>
    <dsp:sp modelId="{082E932E-3F15-4C89-955F-30F203BD4DE5}">
      <dsp:nvSpPr>
        <dsp:cNvPr id="0" name=""/>
        <dsp:cNvSpPr/>
      </dsp:nvSpPr>
      <dsp:spPr>
        <a:xfrm>
          <a:off x="3740534" y="2126164"/>
          <a:ext cx="3034531" cy="1820718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Lens distortion, heat haze, &amp;c.</a:t>
          </a:r>
        </a:p>
      </dsp:txBody>
      <dsp:txXfrm>
        <a:off x="3740534" y="2126164"/>
        <a:ext cx="3034531" cy="1820718"/>
      </dsp:txXfrm>
    </dsp:sp>
    <dsp:sp modelId="{89F4E3D3-E9E8-4E56-BD4B-07CA8D51F302}">
      <dsp:nvSpPr>
        <dsp:cNvPr id="0" name=""/>
        <dsp:cNvSpPr/>
      </dsp:nvSpPr>
      <dsp:spPr>
        <a:xfrm>
          <a:off x="7078518" y="2126164"/>
          <a:ext cx="3034531" cy="1820718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11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Applying terrain height fields</a:t>
          </a:r>
        </a:p>
      </dsp:txBody>
      <dsp:txXfrm>
        <a:off x="7078518" y="2126164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1906" y="35719"/>
            <a:ext cx="12180094" cy="1071563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1906" y="1098352"/>
            <a:ext cx="12180094" cy="5331023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750067" algn="l"/>
              </a:tabLst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99069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19/10/2021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‹nº›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7-GPU </a:t>
            </a:r>
            <a:r>
              <a:rPr lang="pt-PT" dirty="0" err="1"/>
              <a:t>Architecture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Hamish Carr &amp; Dr.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1F2A-CFEB-D64C-BD9F-B4D84962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14" y="534877"/>
            <a:ext cx="10443028" cy="1071563"/>
          </a:xfrm>
        </p:spPr>
        <p:txBody>
          <a:bodyPr/>
          <a:lstStyle/>
          <a:p>
            <a:r>
              <a:rPr lang="en-US" dirty="0"/>
              <a:t>Divergence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BF0C2-0AF9-FB4B-8CCE-8E68C671A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8630" y="1530869"/>
            <a:ext cx="5355320" cy="4228391"/>
          </a:xfrm>
        </p:spPr>
        <p:txBody>
          <a:bodyPr/>
          <a:lstStyle/>
          <a:p>
            <a:r>
              <a:rPr lang="en-US" dirty="0"/>
              <a:t>If statements stall pipelines</a:t>
            </a:r>
          </a:p>
          <a:p>
            <a:r>
              <a:rPr lang="en-US" dirty="0"/>
              <a:t>Cores take different branches</a:t>
            </a:r>
          </a:p>
          <a:p>
            <a:r>
              <a:rPr lang="en-US" dirty="0"/>
              <a:t>Warp threads </a:t>
            </a:r>
            <a:r>
              <a:rPr lang="en-US" i="1" dirty="0"/>
              <a:t>diverge</a:t>
            </a:r>
          </a:p>
          <a:p>
            <a:r>
              <a:rPr lang="en-US" dirty="0"/>
              <a:t>Branch to different </a:t>
            </a:r>
            <a:r>
              <a:rPr lang="en-US" dirty="0" err="1"/>
              <a:t>codepaths</a:t>
            </a:r>
            <a:endParaRPr lang="en-US" dirty="0"/>
          </a:p>
          <a:p>
            <a:pPr lvl="1"/>
            <a:r>
              <a:rPr lang="en-US" dirty="0"/>
              <a:t>Often controlled by semaphores</a:t>
            </a:r>
          </a:p>
          <a:p>
            <a:pPr lvl="1"/>
            <a:r>
              <a:rPr lang="en-US" dirty="0"/>
              <a:t>Tends to cause bottlenecks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0FAD91-A24F-9040-BCD8-2AEBE1D9E15D}"/>
              </a:ext>
            </a:extLst>
          </p:cNvPr>
          <p:cNvGrpSpPr/>
          <p:nvPr/>
        </p:nvGrpSpPr>
        <p:grpSpPr>
          <a:xfrm>
            <a:off x="6268223" y="1017278"/>
            <a:ext cx="5629246" cy="4823444"/>
            <a:chOff x="6458309" y="1949569"/>
            <a:chExt cx="4040038" cy="33599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0F91B2-6B51-6C49-853A-2CB9A1E2D4A0}"/>
                </a:ext>
              </a:extLst>
            </p:cNvPr>
            <p:cNvSpPr/>
            <p:nvPr/>
          </p:nvSpPr>
          <p:spPr>
            <a:xfrm>
              <a:off x="7099540" y="1949570"/>
              <a:ext cx="1000664" cy="379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844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8029B9-4C97-E943-9A06-E3A8D1E30BBC}"/>
                </a:ext>
              </a:extLst>
            </p:cNvPr>
            <p:cNvSpPr/>
            <p:nvPr/>
          </p:nvSpPr>
          <p:spPr>
            <a:xfrm>
              <a:off x="7099540" y="2757576"/>
              <a:ext cx="1000664" cy="379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844" dirty="0"/>
                <a:t>Branch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197C2B-93A1-7941-B021-8074CACEA199}"/>
                </a:ext>
              </a:extLst>
            </p:cNvPr>
            <p:cNvSpPr/>
            <p:nvPr/>
          </p:nvSpPr>
          <p:spPr>
            <a:xfrm>
              <a:off x="7599872" y="3532516"/>
              <a:ext cx="1000664" cy="379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844" dirty="0"/>
                <a:t>Path 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A3A901-569C-B947-8E8B-6AAB075FF910}"/>
                </a:ext>
              </a:extLst>
            </p:cNvPr>
            <p:cNvSpPr/>
            <p:nvPr/>
          </p:nvSpPr>
          <p:spPr>
            <a:xfrm>
              <a:off x="6458309" y="4181653"/>
              <a:ext cx="1000664" cy="379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844" dirty="0"/>
                <a:t>Path 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D530FF-BC97-E645-991B-611813E61B56}"/>
                </a:ext>
              </a:extLst>
            </p:cNvPr>
            <p:cNvSpPr/>
            <p:nvPr/>
          </p:nvSpPr>
          <p:spPr>
            <a:xfrm>
              <a:off x="7099540" y="4929995"/>
              <a:ext cx="1000664" cy="379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844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4D349F1-CF64-3849-8052-5362B7D5840F}"/>
                </a:ext>
              </a:extLst>
            </p:cNvPr>
            <p:cNvGrpSpPr/>
            <p:nvPr/>
          </p:nvGrpSpPr>
          <p:grpSpPr>
            <a:xfrm>
              <a:off x="9169651" y="1949569"/>
              <a:ext cx="1225179" cy="379563"/>
              <a:chOff x="9169651" y="1949569"/>
              <a:chExt cx="1225179" cy="37956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733A5E7-FE5F-C34C-B140-056AA8C411D4}"/>
                  </a:ext>
                </a:extLst>
              </p:cNvPr>
              <p:cNvSpPr/>
              <p:nvPr/>
            </p:nvSpPr>
            <p:spPr>
              <a:xfrm>
                <a:off x="9169651" y="1949569"/>
                <a:ext cx="1225179" cy="379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844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ADE5EB6-EB69-C74A-8F9D-114196ED1842}"/>
                  </a:ext>
                </a:extLst>
              </p:cNvPr>
              <p:cNvGrpSpPr/>
              <p:nvPr/>
            </p:nvGrpSpPr>
            <p:grpSpPr>
              <a:xfrm>
                <a:off x="9264768" y="1998453"/>
                <a:ext cx="1023669" cy="274607"/>
                <a:chOff x="9463176" y="2620272"/>
                <a:chExt cx="1023669" cy="274607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81EB10E7-EE7E-324A-B80D-30C19FE04AE4}"/>
                    </a:ext>
                  </a:extLst>
                </p:cNvPr>
                <p:cNvCxnSpPr/>
                <p:nvPr/>
              </p:nvCxnSpPr>
              <p:spPr>
                <a:xfrm>
                  <a:off x="9463176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EA143BC-11F2-0149-81A6-F35DDD6CF4E1}"/>
                    </a:ext>
                  </a:extLst>
                </p:cNvPr>
                <p:cNvCxnSpPr/>
                <p:nvPr/>
              </p:nvCxnSpPr>
              <p:spPr>
                <a:xfrm>
                  <a:off x="9572447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E0262120-4CA9-F146-91F0-298A84484982}"/>
                    </a:ext>
                  </a:extLst>
                </p:cNvPr>
                <p:cNvCxnSpPr/>
                <p:nvPr/>
              </p:nvCxnSpPr>
              <p:spPr>
                <a:xfrm>
                  <a:off x="9690341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0E2418A4-DD9B-4449-B927-D1723C7C9507}"/>
                    </a:ext>
                  </a:extLst>
                </p:cNvPr>
                <p:cNvCxnSpPr/>
                <p:nvPr/>
              </p:nvCxnSpPr>
              <p:spPr>
                <a:xfrm>
                  <a:off x="9796732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350D2B2-6016-4F46-839A-F78A50D62559}"/>
                    </a:ext>
                  </a:extLst>
                </p:cNvPr>
                <p:cNvCxnSpPr/>
                <p:nvPr/>
              </p:nvCxnSpPr>
              <p:spPr>
                <a:xfrm>
                  <a:off x="9900248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1D35CDF8-A3A8-974B-8849-F89473F40571}"/>
                    </a:ext>
                  </a:extLst>
                </p:cNvPr>
                <p:cNvCxnSpPr/>
                <p:nvPr/>
              </p:nvCxnSpPr>
              <p:spPr>
                <a:xfrm>
                  <a:off x="10009517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D1A0F71-1EA9-CE46-B940-2B832C2A618C}"/>
                    </a:ext>
                  </a:extLst>
                </p:cNvPr>
                <p:cNvCxnSpPr/>
                <p:nvPr/>
              </p:nvCxnSpPr>
              <p:spPr>
                <a:xfrm>
                  <a:off x="10110159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E40647C0-AE3B-A147-A385-075CEC8882E3}"/>
                    </a:ext>
                  </a:extLst>
                </p:cNvPr>
                <p:cNvCxnSpPr/>
                <p:nvPr/>
              </p:nvCxnSpPr>
              <p:spPr>
                <a:xfrm>
                  <a:off x="10202173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2BD04B9-6951-2B43-AB53-FEC3F79903D9}"/>
                    </a:ext>
                  </a:extLst>
                </p:cNvPr>
                <p:cNvCxnSpPr/>
                <p:nvPr/>
              </p:nvCxnSpPr>
              <p:spPr>
                <a:xfrm>
                  <a:off x="10302814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C1C17A3-24A1-4041-A336-037F7E5F4ADF}"/>
                    </a:ext>
                  </a:extLst>
                </p:cNvPr>
                <p:cNvCxnSpPr/>
                <p:nvPr/>
              </p:nvCxnSpPr>
              <p:spPr>
                <a:xfrm>
                  <a:off x="10394829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3D5B036-66CC-4240-9C29-2A486881284D}"/>
                    </a:ext>
                  </a:extLst>
                </p:cNvPr>
                <p:cNvCxnSpPr/>
                <p:nvPr/>
              </p:nvCxnSpPr>
              <p:spPr>
                <a:xfrm>
                  <a:off x="10486845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5F747F0-6F45-164C-828B-212DE571E9D3}"/>
                </a:ext>
              </a:extLst>
            </p:cNvPr>
            <p:cNvGrpSpPr/>
            <p:nvPr/>
          </p:nvGrpSpPr>
          <p:grpSpPr>
            <a:xfrm>
              <a:off x="9169651" y="2757576"/>
              <a:ext cx="1225179" cy="379563"/>
              <a:chOff x="9169651" y="1949569"/>
              <a:chExt cx="1225179" cy="37956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DEB6A29-9091-F74F-A7F4-FA016D161767}"/>
                  </a:ext>
                </a:extLst>
              </p:cNvPr>
              <p:cNvSpPr/>
              <p:nvPr/>
            </p:nvSpPr>
            <p:spPr>
              <a:xfrm>
                <a:off x="9169651" y="1949569"/>
                <a:ext cx="1225179" cy="379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844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2C2BACB-B95A-E740-ABD1-EAE846956400}"/>
                  </a:ext>
                </a:extLst>
              </p:cNvPr>
              <p:cNvGrpSpPr/>
              <p:nvPr/>
            </p:nvGrpSpPr>
            <p:grpSpPr>
              <a:xfrm>
                <a:off x="9264768" y="1998453"/>
                <a:ext cx="1023669" cy="274607"/>
                <a:chOff x="9463176" y="2620272"/>
                <a:chExt cx="1023669" cy="274607"/>
              </a:xfrm>
            </p:grpSpPr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E3A3A5D-6042-2E48-8C01-987B5B3C6E47}"/>
                    </a:ext>
                  </a:extLst>
                </p:cNvPr>
                <p:cNvCxnSpPr/>
                <p:nvPr/>
              </p:nvCxnSpPr>
              <p:spPr>
                <a:xfrm>
                  <a:off x="9463176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AC7BBE4-14C6-594C-9C24-443B9EFB9E5C}"/>
                    </a:ext>
                  </a:extLst>
                </p:cNvPr>
                <p:cNvCxnSpPr/>
                <p:nvPr/>
              </p:nvCxnSpPr>
              <p:spPr>
                <a:xfrm>
                  <a:off x="9572447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B1A48968-FF50-464D-BD91-EC7529DA17B1}"/>
                    </a:ext>
                  </a:extLst>
                </p:cNvPr>
                <p:cNvCxnSpPr/>
                <p:nvPr/>
              </p:nvCxnSpPr>
              <p:spPr>
                <a:xfrm>
                  <a:off x="9690341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BD7B664-1118-7B4E-90A7-62946D4E51FA}"/>
                    </a:ext>
                  </a:extLst>
                </p:cNvPr>
                <p:cNvCxnSpPr/>
                <p:nvPr/>
              </p:nvCxnSpPr>
              <p:spPr>
                <a:xfrm>
                  <a:off x="9796732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DFF6F779-DA82-204D-93B9-74CF2FC06B9F}"/>
                    </a:ext>
                  </a:extLst>
                </p:cNvPr>
                <p:cNvCxnSpPr/>
                <p:nvPr/>
              </p:nvCxnSpPr>
              <p:spPr>
                <a:xfrm>
                  <a:off x="9900248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D5053947-1B64-3A48-9906-6880FC564CC6}"/>
                    </a:ext>
                  </a:extLst>
                </p:cNvPr>
                <p:cNvCxnSpPr/>
                <p:nvPr/>
              </p:nvCxnSpPr>
              <p:spPr>
                <a:xfrm>
                  <a:off x="10009517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F2EAE550-BB42-F549-9427-ABF6381A9DC0}"/>
                    </a:ext>
                  </a:extLst>
                </p:cNvPr>
                <p:cNvCxnSpPr/>
                <p:nvPr/>
              </p:nvCxnSpPr>
              <p:spPr>
                <a:xfrm>
                  <a:off x="10110159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A3922B93-4AB7-2A4C-98AB-8574EDAA05EE}"/>
                    </a:ext>
                  </a:extLst>
                </p:cNvPr>
                <p:cNvCxnSpPr/>
                <p:nvPr/>
              </p:nvCxnSpPr>
              <p:spPr>
                <a:xfrm>
                  <a:off x="10202173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93D260E3-3EEE-E649-85AF-4633695B79B8}"/>
                    </a:ext>
                  </a:extLst>
                </p:cNvPr>
                <p:cNvCxnSpPr/>
                <p:nvPr/>
              </p:nvCxnSpPr>
              <p:spPr>
                <a:xfrm>
                  <a:off x="10302814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A86ECD47-D2A5-A942-A8C7-6F4B25EAA3E7}"/>
                    </a:ext>
                  </a:extLst>
                </p:cNvPr>
                <p:cNvCxnSpPr/>
                <p:nvPr/>
              </p:nvCxnSpPr>
              <p:spPr>
                <a:xfrm>
                  <a:off x="10394829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E813C08B-798F-544E-B878-208B93AAD462}"/>
                    </a:ext>
                  </a:extLst>
                </p:cNvPr>
                <p:cNvCxnSpPr/>
                <p:nvPr/>
              </p:nvCxnSpPr>
              <p:spPr>
                <a:xfrm>
                  <a:off x="10486845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240D978-6D8C-2C4F-8015-A4339F6CF222}"/>
                </a:ext>
              </a:extLst>
            </p:cNvPr>
            <p:cNvGrpSpPr/>
            <p:nvPr/>
          </p:nvGrpSpPr>
          <p:grpSpPr>
            <a:xfrm>
              <a:off x="9169651" y="4923524"/>
              <a:ext cx="1225179" cy="379563"/>
              <a:chOff x="9169651" y="1949569"/>
              <a:chExt cx="1225179" cy="37956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574513-B8EF-3E49-AC97-68B58993E49A}"/>
                  </a:ext>
                </a:extLst>
              </p:cNvPr>
              <p:cNvSpPr/>
              <p:nvPr/>
            </p:nvSpPr>
            <p:spPr>
              <a:xfrm>
                <a:off x="9169651" y="1949569"/>
                <a:ext cx="1225179" cy="379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844" dirty="0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5B708B9-C2C2-004A-9AC0-AF679033ACF4}"/>
                  </a:ext>
                </a:extLst>
              </p:cNvPr>
              <p:cNvGrpSpPr/>
              <p:nvPr/>
            </p:nvGrpSpPr>
            <p:grpSpPr>
              <a:xfrm>
                <a:off x="9264768" y="1998453"/>
                <a:ext cx="1023669" cy="274607"/>
                <a:chOff x="9463176" y="2620272"/>
                <a:chExt cx="1023669" cy="274607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89FF3E78-71D0-5C43-9F35-DDAD9C51A4F3}"/>
                    </a:ext>
                  </a:extLst>
                </p:cNvPr>
                <p:cNvCxnSpPr/>
                <p:nvPr/>
              </p:nvCxnSpPr>
              <p:spPr>
                <a:xfrm>
                  <a:off x="9463176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2280A71C-D2BA-8A4C-B34D-D7910026C577}"/>
                    </a:ext>
                  </a:extLst>
                </p:cNvPr>
                <p:cNvCxnSpPr/>
                <p:nvPr/>
              </p:nvCxnSpPr>
              <p:spPr>
                <a:xfrm>
                  <a:off x="9572447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E44247E2-CD87-6D47-AD04-F6D96B5CA8E4}"/>
                    </a:ext>
                  </a:extLst>
                </p:cNvPr>
                <p:cNvCxnSpPr/>
                <p:nvPr/>
              </p:nvCxnSpPr>
              <p:spPr>
                <a:xfrm>
                  <a:off x="9690341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7075689-6752-714F-8F69-DCB2C0B70CAE}"/>
                    </a:ext>
                  </a:extLst>
                </p:cNvPr>
                <p:cNvCxnSpPr/>
                <p:nvPr/>
              </p:nvCxnSpPr>
              <p:spPr>
                <a:xfrm>
                  <a:off x="9796732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E43AD9E4-072E-9B41-A9E5-28CBC2A468BF}"/>
                    </a:ext>
                  </a:extLst>
                </p:cNvPr>
                <p:cNvCxnSpPr/>
                <p:nvPr/>
              </p:nvCxnSpPr>
              <p:spPr>
                <a:xfrm>
                  <a:off x="9900248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11E74921-6433-E74F-8182-A661FC2D3090}"/>
                    </a:ext>
                  </a:extLst>
                </p:cNvPr>
                <p:cNvCxnSpPr/>
                <p:nvPr/>
              </p:nvCxnSpPr>
              <p:spPr>
                <a:xfrm>
                  <a:off x="10009517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84555537-0D82-6748-A6EE-033A38ECD1EC}"/>
                    </a:ext>
                  </a:extLst>
                </p:cNvPr>
                <p:cNvCxnSpPr/>
                <p:nvPr/>
              </p:nvCxnSpPr>
              <p:spPr>
                <a:xfrm>
                  <a:off x="10110159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D66B95A2-6F6C-8C4E-BC31-DF31675A73E3}"/>
                    </a:ext>
                  </a:extLst>
                </p:cNvPr>
                <p:cNvCxnSpPr/>
                <p:nvPr/>
              </p:nvCxnSpPr>
              <p:spPr>
                <a:xfrm>
                  <a:off x="10202173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6C9E0238-9DEB-2842-913E-43F8D65C340A}"/>
                    </a:ext>
                  </a:extLst>
                </p:cNvPr>
                <p:cNvCxnSpPr/>
                <p:nvPr/>
              </p:nvCxnSpPr>
              <p:spPr>
                <a:xfrm>
                  <a:off x="10302814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1DA5EA04-CCF9-1048-A5FD-BC9313572917}"/>
                    </a:ext>
                  </a:extLst>
                </p:cNvPr>
                <p:cNvCxnSpPr/>
                <p:nvPr/>
              </p:nvCxnSpPr>
              <p:spPr>
                <a:xfrm>
                  <a:off x="10394829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66DE4821-355A-9E4F-B068-E03F484121D2}"/>
                    </a:ext>
                  </a:extLst>
                </p:cNvPr>
                <p:cNvCxnSpPr/>
                <p:nvPr/>
              </p:nvCxnSpPr>
              <p:spPr>
                <a:xfrm>
                  <a:off x="10486845" y="2620272"/>
                  <a:ext cx="0" cy="2746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986FE73-D9E1-CB4A-B332-D32BC0251EC6}"/>
                </a:ext>
              </a:extLst>
            </p:cNvPr>
            <p:cNvGrpSpPr/>
            <p:nvPr/>
          </p:nvGrpSpPr>
          <p:grpSpPr>
            <a:xfrm>
              <a:off x="9074989" y="3441940"/>
              <a:ext cx="1423358" cy="1043796"/>
              <a:chOff x="9074989" y="3441940"/>
              <a:chExt cx="1423358" cy="1043796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D3EA0B38-5110-E24B-8BB6-B78508039DDE}"/>
                  </a:ext>
                </a:extLst>
              </p:cNvPr>
              <p:cNvSpPr/>
              <p:nvPr/>
            </p:nvSpPr>
            <p:spPr>
              <a:xfrm>
                <a:off x="9074989" y="3441940"/>
                <a:ext cx="1423358" cy="10437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844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614954C-3A84-8E46-81F6-3F27F5D5A05F}"/>
                  </a:ext>
                </a:extLst>
              </p:cNvPr>
              <p:cNvSpPr/>
              <p:nvPr/>
            </p:nvSpPr>
            <p:spPr>
              <a:xfrm>
                <a:off x="9169650" y="3529280"/>
                <a:ext cx="1225179" cy="379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844" dirty="0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099885F-EDDC-BF4D-8C7D-3176629D86F8}"/>
                  </a:ext>
                </a:extLst>
              </p:cNvPr>
              <p:cNvCxnSpPr/>
              <p:nvPr/>
            </p:nvCxnSpPr>
            <p:spPr>
              <a:xfrm>
                <a:off x="9264767" y="3578164"/>
                <a:ext cx="0" cy="274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5935925E-24CD-9E45-994E-CBC79A20492C}"/>
                  </a:ext>
                </a:extLst>
              </p:cNvPr>
              <p:cNvCxnSpPr/>
              <p:nvPr/>
            </p:nvCxnSpPr>
            <p:spPr>
              <a:xfrm>
                <a:off x="9598323" y="3578164"/>
                <a:ext cx="0" cy="274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EECE227-DF09-8A4C-971E-BA1A3E5322A5}"/>
                  </a:ext>
                </a:extLst>
              </p:cNvPr>
              <p:cNvCxnSpPr/>
              <p:nvPr/>
            </p:nvCxnSpPr>
            <p:spPr>
              <a:xfrm>
                <a:off x="9701839" y="3578164"/>
                <a:ext cx="0" cy="274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13FC291-92A2-A345-BD8C-72A812F86F7B}"/>
                  </a:ext>
                </a:extLst>
              </p:cNvPr>
              <p:cNvCxnSpPr/>
              <p:nvPr/>
            </p:nvCxnSpPr>
            <p:spPr>
              <a:xfrm>
                <a:off x="9811108" y="3578164"/>
                <a:ext cx="0" cy="274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D809E4-547A-2C4C-BDDE-6AD5617B345F}"/>
                  </a:ext>
                </a:extLst>
              </p:cNvPr>
              <p:cNvCxnSpPr/>
              <p:nvPr/>
            </p:nvCxnSpPr>
            <p:spPr>
              <a:xfrm>
                <a:off x="10104405" y="3578164"/>
                <a:ext cx="0" cy="274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BF40CBFE-86BA-6D4C-A94E-3EED94F7E963}"/>
                  </a:ext>
                </a:extLst>
              </p:cNvPr>
              <p:cNvCxnSpPr/>
              <p:nvPr/>
            </p:nvCxnSpPr>
            <p:spPr>
              <a:xfrm>
                <a:off x="10196420" y="3578164"/>
                <a:ext cx="0" cy="274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98F0BD4D-1EDE-4942-8DD4-8B49E926AD55}"/>
                  </a:ext>
                </a:extLst>
              </p:cNvPr>
              <p:cNvCxnSpPr/>
              <p:nvPr/>
            </p:nvCxnSpPr>
            <p:spPr>
              <a:xfrm>
                <a:off x="10288436" y="3578164"/>
                <a:ext cx="0" cy="274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0B3CDC9-F35C-734E-B14D-B857FD93EF8C}"/>
                  </a:ext>
                </a:extLst>
              </p:cNvPr>
              <p:cNvSpPr/>
              <p:nvPr/>
            </p:nvSpPr>
            <p:spPr>
              <a:xfrm>
                <a:off x="9169650" y="4031767"/>
                <a:ext cx="1225179" cy="379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0000"/>
                  </a:lnSpc>
                </a:pPr>
                <a:endParaRPr lang="en-US" sz="844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B2C0AF7-0C2C-2A42-AEAF-6760C54B84E6}"/>
                  </a:ext>
                </a:extLst>
              </p:cNvPr>
              <p:cNvCxnSpPr/>
              <p:nvPr/>
            </p:nvCxnSpPr>
            <p:spPr>
              <a:xfrm>
                <a:off x="9374039" y="4081004"/>
                <a:ext cx="0" cy="274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77C823C-7DC4-D746-B818-D583F00233AB}"/>
                  </a:ext>
                </a:extLst>
              </p:cNvPr>
              <p:cNvCxnSpPr/>
              <p:nvPr/>
            </p:nvCxnSpPr>
            <p:spPr>
              <a:xfrm>
                <a:off x="9491933" y="4081004"/>
                <a:ext cx="0" cy="274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9F84C1E-CFCA-2A49-BCF6-B15119259CF6}"/>
                  </a:ext>
                </a:extLst>
              </p:cNvPr>
              <p:cNvCxnSpPr/>
              <p:nvPr/>
            </p:nvCxnSpPr>
            <p:spPr>
              <a:xfrm>
                <a:off x="9911751" y="4081004"/>
                <a:ext cx="0" cy="274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A53F536-FB18-984E-854B-B6B41A332CEF}"/>
                  </a:ext>
                </a:extLst>
              </p:cNvPr>
              <p:cNvCxnSpPr/>
              <p:nvPr/>
            </p:nvCxnSpPr>
            <p:spPr>
              <a:xfrm>
                <a:off x="10003765" y="4081004"/>
                <a:ext cx="0" cy="274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9BABF1D-C3C3-A047-B3D5-03D84AA7219F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7599872" y="2329133"/>
              <a:ext cx="0" cy="4284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urved Connector 66">
              <a:extLst>
                <a:ext uri="{FF2B5EF4-FFF2-40B4-BE49-F238E27FC236}">
                  <a16:creationId xmlns:a16="http://schemas.microsoft.com/office/drawing/2014/main" id="{F2E3FBEB-7109-6D46-9C0D-C64F2020A71A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rot="5400000">
              <a:off x="7341080" y="4170871"/>
              <a:ext cx="1017916" cy="500332"/>
            </a:xfrm>
            <a:prstGeom prst="curvedConnector3">
              <a:avLst>
                <a:gd name="adj1" fmla="val 84746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urved Connector 67">
              <a:extLst>
                <a:ext uri="{FF2B5EF4-FFF2-40B4-BE49-F238E27FC236}">
                  <a16:creationId xmlns:a16="http://schemas.microsoft.com/office/drawing/2014/main" id="{5B7CB71C-545A-EC41-81A2-38E31466C17A}"/>
                </a:ext>
              </a:extLst>
            </p:cNvPr>
            <p:cNvCxnSpPr/>
            <p:nvPr/>
          </p:nvCxnSpPr>
          <p:spPr>
            <a:xfrm rot="16200000" flipH="1">
              <a:off x="7180052" y="4577030"/>
              <a:ext cx="362308" cy="34793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443B7B49-CCA9-C449-AB06-067F1223B709}"/>
                </a:ext>
              </a:extLst>
            </p:cNvPr>
            <p:cNvCxnSpPr>
              <a:endCxn id="7" idx="0"/>
            </p:cNvCxnSpPr>
            <p:nvPr/>
          </p:nvCxnSpPr>
          <p:spPr>
            <a:xfrm rot="5400000">
              <a:off x="6686550" y="3409230"/>
              <a:ext cx="1044514" cy="500332"/>
            </a:xfrm>
            <a:prstGeom prst="curvedConnector3">
              <a:avLst>
                <a:gd name="adj1" fmla="val 39264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F6257B65-C304-6644-841B-E600E9A5D183}"/>
                </a:ext>
              </a:extLst>
            </p:cNvPr>
            <p:cNvCxnSpPr>
              <a:endCxn id="6" idx="0"/>
            </p:cNvCxnSpPr>
            <p:nvPr/>
          </p:nvCxnSpPr>
          <p:spPr>
            <a:xfrm rot="16200000" flipH="1">
              <a:off x="7721361" y="3153672"/>
              <a:ext cx="395377" cy="362310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Lightning Bolt 70">
              <a:extLst>
                <a:ext uri="{FF2B5EF4-FFF2-40B4-BE49-F238E27FC236}">
                  <a16:creationId xmlns:a16="http://schemas.microsoft.com/office/drawing/2014/main" id="{D6FDC772-3BDB-C843-B98B-830D13829DF9}"/>
                </a:ext>
              </a:extLst>
            </p:cNvPr>
            <p:cNvSpPr/>
            <p:nvPr/>
          </p:nvSpPr>
          <p:spPr>
            <a:xfrm>
              <a:off x="7230199" y="3193121"/>
              <a:ext cx="477444" cy="259152"/>
            </a:xfrm>
            <a:prstGeom prst="lightningBol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844"/>
            </a:p>
          </p:txBody>
        </p:sp>
        <p:sp>
          <p:nvSpPr>
            <p:cNvPr id="72" name="Lightning Bolt 71">
              <a:extLst>
                <a:ext uri="{FF2B5EF4-FFF2-40B4-BE49-F238E27FC236}">
                  <a16:creationId xmlns:a16="http://schemas.microsoft.com/office/drawing/2014/main" id="{8D44FF49-F3BD-A346-BD70-741E015702DC}"/>
                </a:ext>
              </a:extLst>
            </p:cNvPr>
            <p:cNvSpPr/>
            <p:nvPr/>
          </p:nvSpPr>
          <p:spPr>
            <a:xfrm>
              <a:off x="7516252" y="3196266"/>
              <a:ext cx="477444" cy="259152"/>
            </a:xfrm>
            <a:prstGeom prst="lightningBol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endParaRPr lang="en-US" sz="844"/>
            </a:p>
          </p:txBody>
        </p:sp>
      </p:grpSp>
    </p:spTree>
    <p:extLst>
      <p:ext uri="{BB962C8B-B14F-4D97-AF65-F5344CB8AC3E}">
        <p14:creationId xmlns:p14="http://schemas.microsoft.com/office/powerpoint/2010/main" val="42501298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43EA-F652-4541-82D4-AFBB4922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06" y="314900"/>
            <a:ext cx="12180094" cy="1071563"/>
          </a:xfrm>
        </p:spPr>
        <p:txBody>
          <a:bodyPr/>
          <a:lstStyle/>
          <a:p>
            <a:r>
              <a:rPr lang="en-US" dirty="0"/>
              <a:t>The Modern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21E37-B1BD-AE47-A968-A80BAB446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406" y="3465731"/>
            <a:ext cx="9135070" cy="2850853"/>
          </a:xfrm>
        </p:spPr>
        <p:txBody>
          <a:bodyPr/>
          <a:lstStyle/>
          <a:p>
            <a:r>
              <a:rPr lang="en-US" dirty="0"/>
              <a:t>Based on the projective rendering pipeline</a:t>
            </a:r>
          </a:p>
          <a:p>
            <a:r>
              <a:rPr lang="en-US" dirty="0"/>
              <a:t>With extra stages (of course!)</a:t>
            </a:r>
          </a:p>
          <a:p>
            <a:r>
              <a:rPr lang="en-US" dirty="0"/>
              <a:t>But essentially what we've been implementing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35D32-BB78-D64A-8B9F-6F6ACBBC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24" y="1629146"/>
            <a:ext cx="9289110" cy="936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20D525-FD74-6E44-BB4A-D587D8F6523B}"/>
              </a:ext>
            </a:extLst>
          </p:cNvPr>
          <p:cNvSpPr/>
          <p:nvPr/>
        </p:nvSpPr>
        <p:spPr>
          <a:xfrm>
            <a:off x="2536575" y="2672966"/>
            <a:ext cx="1038124" cy="792765"/>
          </a:xfrm>
          <a:prstGeom prst="rect">
            <a:avLst/>
          </a:prstGeom>
          <a:solidFill>
            <a:srgbClr val="60BF7D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algn="ctr" defTabSz="410751" hangingPunct="0">
              <a:tabLst>
                <a:tab pos="750067" algn="l"/>
              </a:tabLst>
            </a:pPr>
            <a:endParaRPr lang="en-US" sz="1200" dirty="0"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  <a:p>
            <a:pPr algn="ctr" defTabSz="410751" hangingPunct="0">
              <a:tabLst>
                <a:tab pos="750067" algn="l"/>
              </a:tabLst>
            </a:pPr>
            <a:r>
              <a:rPr lang="en-US" sz="1200" dirty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Fully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2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Programmable</a:t>
            </a:r>
          </a:p>
          <a:p>
            <a:pPr algn="ctr" defTabSz="410751" hangingPunct="0">
              <a:tabLst>
                <a:tab pos="750067" algn="l"/>
              </a:tabLst>
            </a:pPr>
            <a:endParaRPr lang="en-US" sz="1200" dirty="0"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6EB2B3-DDF2-1C46-8A32-22394C374592}"/>
              </a:ext>
            </a:extLst>
          </p:cNvPr>
          <p:cNvSpPr/>
          <p:nvPr/>
        </p:nvSpPr>
        <p:spPr>
          <a:xfrm>
            <a:off x="3656941" y="2672967"/>
            <a:ext cx="1038124" cy="792765"/>
          </a:xfrm>
          <a:prstGeom prst="rect">
            <a:avLst/>
          </a:prstGeom>
          <a:solidFill>
            <a:srgbClr val="F4F09A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algn="ctr" defTabSz="410751" hangingPunct="0">
              <a:tabLst>
                <a:tab pos="750067" algn="l"/>
              </a:tabLst>
            </a:pPr>
            <a:r>
              <a:rPr lang="en-US" sz="1200" dirty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Configurable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2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But Not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200" dirty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Programmable</a:t>
            </a:r>
          </a:p>
          <a:p>
            <a:pPr algn="ctr" defTabSz="410751" hangingPunct="0">
              <a:tabLst>
                <a:tab pos="750067" algn="l"/>
              </a:tabLst>
            </a:pPr>
            <a:endParaRPr lang="en-US" sz="1200" dirty="0"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11B8D-3072-0D47-A235-141EC18EC55C}"/>
              </a:ext>
            </a:extLst>
          </p:cNvPr>
          <p:cNvSpPr/>
          <p:nvPr/>
        </p:nvSpPr>
        <p:spPr>
          <a:xfrm>
            <a:off x="4799431" y="2672967"/>
            <a:ext cx="912979" cy="792765"/>
          </a:xfrm>
          <a:prstGeom prst="rect">
            <a:avLst/>
          </a:prstGeom>
          <a:solidFill>
            <a:srgbClr val="93CCD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algn="ctr" defTabSz="410751" hangingPunct="0">
              <a:tabLst>
                <a:tab pos="750067" algn="l"/>
              </a:tabLst>
            </a:pPr>
            <a:r>
              <a:rPr lang="en-US" sz="12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Completely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200" dirty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Fixed Function</a:t>
            </a:r>
          </a:p>
          <a:p>
            <a:pPr algn="ctr" defTabSz="410751" hangingPunct="0">
              <a:tabLst>
                <a:tab pos="750067" algn="l"/>
              </a:tabLst>
            </a:pPr>
            <a:endParaRPr lang="en-US" sz="1200" dirty="0"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86CA9-473D-AF45-96F2-A47B65A20099}"/>
              </a:ext>
            </a:extLst>
          </p:cNvPr>
          <p:cNvSpPr/>
          <p:nvPr/>
        </p:nvSpPr>
        <p:spPr>
          <a:xfrm>
            <a:off x="5800876" y="2672968"/>
            <a:ext cx="912979" cy="792765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algn="ctr" defTabSz="410751" hangingPunct="0">
              <a:tabLst>
                <a:tab pos="750067" algn="l"/>
              </a:tabLst>
            </a:pPr>
            <a:endParaRPr lang="en-US" sz="1200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410751" hangingPunct="0">
              <a:tabLst>
                <a:tab pos="750067" algn="l"/>
              </a:tabLst>
            </a:pPr>
            <a:r>
              <a:rPr lang="en-US" sz="12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200" dirty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Stage</a:t>
            </a:r>
          </a:p>
          <a:p>
            <a:pPr algn="ctr" defTabSz="410751" hangingPunct="0">
              <a:tabLst>
                <a:tab pos="750067" algn="l"/>
              </a:tabLst>
            </a:pPr>
            <a:endParaRPr lang="en-US" sz="1200" dirty="0"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4C9090-4575-8E46-BBE4-7E9751145F36}"/>
              </a:ext>
            </a:extLst>
          </p:cNvPr>
          <p:cNvSpPr/>
          <p:nvPr/>
        </p:nvSpPr>
        <p:spPr>
          <a:xfrm>
            <a:off x="6832776" y="2672968"/>
            <a:ext cx="912979" cy="792765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algn="ctr" defTabSz="410751" hangingPunct="0">
              <a:tabLst>
                <a:tab pos="750067" algn="l"/>
              </a:tabLst>
            </a:pPr>
            <a:endParaRPr lang="en-US" sz="1200" dirty="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410751" hangingPunct="0">
              <a:tabLst>
                <a:tab pos="750067" algn="l"/>
              </a:tabLst>
            </a:pPr>
            <a:r>
              <a:rPr lang="en-US" sz="1200" dirty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Optional</a:t>
            </a:r>
          </a:p>
          <a:p>
            <a:pPr algn="ctr" defTabSz="410751" hangingPunct="0">
              <a:tabLst>
                <a:tab pos="750067" algn="l"/>
              </a:tabLst>
            </a:pPr>
            <a:r>
              <a:rPr lang="en-US" sz="1200" dirty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Gill Sans"/>
              </a:rPr>
              <a:t>Stage</a:t>
            </a:r>
          </a:p>
          <a:p>
            <a:pPr algn="ctr" defTabSz="410751" hangingPunct="0">
              <a:tabLst>
                <a:tab pos="750067" algn="l"/>
              </a:tabLst>
            </a:pPr>
            <a:endParaRPr lang="en-US" sz="1200" dirty="0">
              <a:solidFill>
                <a:srgbClr val="0000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744704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8">
            <a:extLst>
              <a:ext uri="{FF2B5EF4-FFF2-40B4-BE49-F238E27FC236}">
                <a16:creationId xmlns:a16="http://schemas.microsoft.com/office/drawing/2014/main" id="{ADF2AA3E-C714-4E8D-9F46-9E6FFF7FB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728574"/>
            <a:ext cx="11438793" cy="1577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0BCCD-A794-6C4D-B41E-B88CB221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778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Terminology</a:t>
            </a:r>
          </a:p>
        </p:txBody>
      </p:sp>
      <p:graphicFrame>
        <p:nvGraphicFramePr>
          <p:cNvPr id="37" name="Text Placeholder 2">
            <a:extLst>
              <a:ext uri="{FF2B5EF4-FFF2-40B4-BE49-F238E27FC236}">
                <a16:creationId xmlns:a16="http://schemas.microsoft.com/office/drawing/2014/main" id="{6AE5F3A2-C0B4-4240-8EFD-DD819FA28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728002"/>
              </p:ext>
            </p:extLst>
          </p:nvPr>
        </p:nvGraphicFramePr>
        <p:xfrm>
          <a:off x="838200" y="338328"/>
          <a:ext cx="10515600" cy="393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CaixaDeTexto 34">
            <a:extLst>
              <a:ext uri="{FF2B5EF4-FFF2-40B4-BE49-F238E27FC236}">
                <a16:creationId xmlns:a16="http://schemas.microsoft.com/office/drawing/2014/main" id="{716EF25F-D4DB-453B-A503-380EA1C3A7CE}"/>
              </a:ext>
            </a:extLst>
          </p:cNvPr>
          <p:cNvSpPr txBox="1"/>
          <p:nvPr/>
        </p:nvSpPr>
        <p:spPr>
          <a:xfrm>
            <a:off x="0" y="3105834"/>
            <a:ext cx="6134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Causes pipeline to execute &amp; run shaders</a:t>
            </a:r>
          </a:p>
          <a:p>
            <a:pPr lvl="1"/>
            <a:r>
              <a:rPr lang="en-US" dirty="0"/>
              <a:t>May involve 1000s of vertices</a:t>
            </a:r>
          </a:p>
        </p:txBody>
      </p:sp>
    </p:spTree>
    <p:extLst>
      <p:ext uri="{BB962C8B-B14F-4D97-AF65-F5344CB8AC3E}">
        <p14:creationId xmlns:p14="http://schemas.microsoft.com/office/powerpoint/2010/main" val="235850716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E3BD-5B23-F24D-8BF3-F8E3E143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0" y="835819"/>
            <a:ext cx="8724900" cy="1071563"/>
          </a:xfrm>
        </p:spPr>
        <p:txBody>
          <a:bodyPr/>
          <a:lstStyle/>
          <a:p>
            <a:r>
              <a:rPr lang="en-US" dirty="0"/>
              <a:t>Uniform vs. Varying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653EF77B-1488-4C13-9372-83D3681CE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576032"/>
              </p:ext>
            </p:extLst>
          </p:nvPr>
        </p:nvGraphicFramePr>
        <p:xfrm>
          <a:off x="11906" y="1098352"/>
          <a:ext cx="12180094" cy="533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21427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F0C3-CB19-AB4D-98E7-77EC5A92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8419"/>
            <a:ext cx="11315700" cy="1071563"/>
          </a:xfrm>
        </p:spPr>
        <p:txBody>
          <a:bodyPr/>
          <a:lstStyle/>
          <a:p>
            <a:r>
              <a:rPr lang="en-US" dirty="0"/>
              <a:t>Unified VM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BB3A-6AEA-D44F-896D-8521F5A2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741" y="1138535"/>
            <a:ext cx="7082518" cy="464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978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7BB9-2461-8843-B057-6DADD175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Input Assembler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001E6-0393-3C40-97B1-7A6F5C6B1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Fixed stage </a:t>
            </a:r>
            <a:r>
              <a:rPr lang="en-US" sz="2000" i="1">
                <a:latin typeface="+mn-lt"/>
                <a:ea typeface="+mn-ea"/>
              </a:rPr>
              <a:t>before</a:t>
            </a:r>
            <a:r>
              <a:rPr lang="en-US" sz="2000">
                <a:latin typeface="+mn-lt"/>
                <a:ea typeface="+mn-ea"/>
              </a:rPr>
              <a:t> vertex shader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Weaves together data streams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E.g. mixing vertices &amp; normal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Striping data from vertex arrays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Also allows instancing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Reuse of the same object multiple times</a:t>
            </a:r>
          </a:p>
        </p:txBody>
      </p:sp>
      <p:pic>
        <p:nvPicPr>
          <p:cNvPr id="5122" name="Picture 2" descr="person woving beige straw">
            <a:extLst>
              <a:ext uri="{FF2B5EF4-FFF2-40B4-BE49-F238E27FC236}">
                <a16:creationId xmlns:a16="http://schemas.microsoft.com/office/drawing/2014/main" id="{05C6CA76-0DDC-4762-AB17-00AA2A09D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7" r="29884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24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97E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3">
            <a:extLst>
              <a:ext uri="{FF2B5EF4-FFF2-40B4-BE49-F238E27FC236}">
                <a16:creationId xmlns:a16="http://schemas.microsoft.com/office/drawing/2014/main" id="{7660AF9E-6C44-43EB-969C-618037020A59}"/>
              </a:ext>
            </a:extLst>
          </p:cNvPr>
          <p:cNvSpPr/>
          <p:nvPr/>
        </p:nvSpPr>
        <p:spPr>
          <a:xfrm>
            <a:off x="0" y="6519765"/>
            <a:ext cx="5774379" cy="3523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8183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724BA-00E2-424B-840C-0A7DE8D8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299" y="4233675"/>
            <a:ext cx="4008661" cy="2015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Vertex Shader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C70C3B59-DE2C-4611-8148-812575C5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122C7-0832-FA4C-AD88-8157DBA1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31" y="1020217"/>
            <a:ext cx="10228659" cy="2812881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C0A57-5397-F145-BA9F-85C5C7A33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8042" y="3850373"/>
            <a:ext cx="5583767" cy="25309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First stage under programmer control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Converts to clip space (required)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May also tweak vertex position, properties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Occurs </a:t>
            </a:r>
            <a:r>
              <a:rPr lang="en-US" sz="1800" i="1" dirty="0">
                <a:latin typeface="+mn-lt"/>
                <a:ea typeface="+mn-ea"/>
              </a:rPr>
              <a:t>before</a:t>
            </a:r>
            <a:r>
              <a:rPr lang="en-US" sz="1800" dirty="0">
                <a:latin typeface="+mn-lt"/>
                <a:ea typeface="+mn-ea"/>
              </a:rPr>
              <a:t> lighting computed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E.g. adjusting normal to generate a crease</a:t>
            </a:r>
          </a:p>
        </p:txBody>
      </p:sp>
      <p:pic>
        <p:nvPicPr>
          <p:cNvPr id="14" name="Leeds_logo_new.png">
            <a:extLst>
              <a:ext uri="{FF2B5EF4-FFF2-40B4-BE49-F238E27FC236}">
                <a16:creationId xmlns:a16="http://schemas.microsoft.com/office/drawing/2014/main" id="{F05AFB97-823F-4F39-AD6F-96C6E721017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3">
            <a:extLst>
              <a:ext uri="{FF2B5EF4-FFF2-40B4-BE49-F238E27FC236}">
                <a16:creationId xmlns:a16="http://schemas.microsoft.com/office/drawing/2014/main" id="{C248738A-D861-41C4-A655-F93950831716}"/>
              </a:ext>
            </a:extLst>
          </p:cNvPr>
          <p:cNvSpPr/>
          <p:nvPr/>
        </p:nvSpPr>
        <p:spPr>
          <a:xfrm>
            <a:off x="0" y="6519765"/>
            <a:ext cx="5774379" cy="3523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85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A040F-98A5-6346-BEE6-6B951D26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Uses of Vertex Shaders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8803ECB-5117-4D8C-B36C-AB7CB50A7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176025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4D3753A9-7B42-490C-A275-4B491837BBA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C0643072-89AA-46E9-B74A-B0F6C57B013F}"/>
              </a:ext>
            </a:extLst>
          </p:cNvPr>
          <p:cNvSpPr/>
          <p:nvPr/>
        </p:nvSpPr>
        <p:spPr>
          <a:xfrm>
            <a:off x="0" y="6519765"/>
            <a:ext cx="5774379" cy="35234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99824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6B24-3339-E54F-8BA8-956853EA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Tessellation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1AEEA-221A-D04D-9433-58EB06E32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Allows converting mesh into finer mesh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Useful for higher-order surfaces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Saves memory / bandwidth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Consists of three internal stages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i="1">
                <a:latin typeface="+mn-lt"/>
                <a:ea typeface="+mn-ea"/>
              </a:rPr>
              <a:t>Hull shader (tessellation control shader)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i="1">
                <a:latin typeface="+mn-lt"/>
                <a:ea typeface="+mn-ea"/>
              </a:rPr>
              <a:t>Tessellator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i="1">
                <a:latin typeface="+mn-lt"/>
                <a:ea typeface="+mn-ea"/>
              </a:rPr>
              <a:t>Domain shader (tessellation evaluation shader)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C5B5FD-A8AF-426A-995D-D706AD64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77652"/>
            <a:ext cx="6019331" cy="4499450"/>
          </a:xfrm>
          <a:prstGeom prst="rect">
            <a:avLst/>
          </a:prstGeom>
          <a:effectLst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40DFD4-9F20-4786-9A6F-E992AB74B7D0}"/>
              </a:ext>
            </a:extLst>
          </p:cNvPr>
          <p:cNvSpPr txBox="1"/>
          <p:nvPr/>
        </p:nvSpPr>
        <p:spPr>
          <a:xfrm>
            <a:off x="9785350" y="586555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Zheng</a:t>
            </a:r>
            <a:r>
              <a:rPr lang="pt-PT" dirty="0"/>
              <a:t> </a:t>
            </a:r>
            <a:r>
              <a:rPr lang="pt-PT" dirty="0" err="1"/>
              <a:t>et</a:t>
            </a:r>
            <a:r>
              <a:rPr lang="pt-PT" dirty="0"/>
              <a:t> al. 2020</a:t>
            </a:r>
          </a:p>
        </p:txBody>
      </p:sp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41892F3C-25CE-470D-B7B9-14A7E0B7D79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255702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029A-809C-7945-BF14-658B5B37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Tessellation Substages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D6713-D7C8-9E4E-AFD2-F06CE9AA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Hull shader modifies input patch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Tessellator converts to smaller patches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Domain shader generates vertex attributes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D996B-8C56-C941-BBD2-178198602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050455"/>
            <a:ext cx="6019331" cy="2753843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7142C7F9-06C8-4180-97A2-23F08AF5C8E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68106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842726-6859-413E-BD2B-3CCFA427C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pt-PT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Marcador de Posição de Conteúdo 2">
            <a:extLst>
              <a:ext uri="{FF2B5EF4-FFF2-40B4-BE49-F238E27FC236}">
                <a16:creationId xmlns:a16="http://schemas.microsoft.com/office/drawing/2014/main" id="{3F606D8C-B0BC-4E8A-A2DE-9F9AE0FB35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04716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1835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6A00-7140-FB47-BBF3-A8D1B2DEB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51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Geometry Shader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VisualComputerVideoSmall">
            <a:hlinkClick r:id="" action="ppaction://media"/>
            <a:extLst>
              <a:ext uri="{FF2B5EF4-FFF2-40B4-BE49-F238E27FC236}">
                <a16:creationId xmlns:a16="http://schemas.microsoft.com/office/drawing/2014/main" id="{13852053-CDBC-43F9-9C05-C9D8764088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107" end="1910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142" y="1723315"/>
            <a:ext cx="6064660" cy="3411370"/>
          </a:xfrm>
          <a:prstGeom prst="rect">
            <a:avLst/>
          </a:prstGeo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9FEB8-1E74-9543-96F7-26F5BAFD9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5753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</a:rPr>
              <a:t>Converts primitives into other primitives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</a:rPr>
              <a:t>E.g. turns mesh into wireframe, point into quad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</a:rPr>
              <a:t>We will use this for a fur shader next term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</a:rPr>
              <a:t>Can be used to generate multiple streams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</a:rPr>
              <a:t>Not the most heavily used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i="1" dirty="0">
                <a:latin typeface="+mn-lt"/>
                <a:ea typeface="+mn-ea"/>
              </a:rPr>
              <a:t>Because</a:t>
            </a:r>
            <a:r>
              <a:rPr lang="en-US" sz="1500" dirty="0">
                <a:latin typeface="+mn-lt"/>
                <a:ea typeface="+mn-ea"/>
              </a:rPr>
              <a:t> it is so general-purpose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ea typeface="+mn-ea"/>
              </a:rPr>
              <a:t>Means it is harder to </a:t>
            </a:r>
            <a:r>
              <a:rPr lang="en-US" sz="1500" dirty="0" err="1">
                <a:latin typeface="+mn-lt"/>
                <a:ea typeface="+mn-ea"/>
              </a:rPr>
              <a:t>optimise</a:t>
            </a:r>
            <a:endParaRPr lang="en-US" sz="1500" dirty="0">
              <a:latin typeface="+mn-lt"/>
              <a:ea typeface="+mn-ea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EC9FF9C3-3A64-4A90-9D60-6E24260257D4}"/>
              </a:ext>
            </a:extLst>
          </p:cNvPr>
          <p:cNvSpPr/>
          <p:nvPr/>
        </p:nvSpPr>
        <p:spPr>
          <a:xfrm>
            <a:off x="0" y="6532465"/>
            <a:ext cx="5774379" cy="3523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84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28200-0E35-BD45-82F6-9EB01271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Clipping, Mapping, Raster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FA1DE771-D231-EF4C-A8ED-8FD58C4CE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Clipping stage trims off-screen portions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Can convert triangle into quad (2 triangles)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Mapping stage is the viewport transform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Rasterisation we know about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Generates fragments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Computes barycentric coordinates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Interpolates attributes from vertices</a:t>
            </a:r>
          </a:p>
        </p:txBody>
      </p:sp>
      <p:sp>
        <p:nvSpPr>
          <p:cNvPr id="41" name="Shape 3">
            <a:extLst>
              <a:ext uri="{FF2B5EF4-FFF2-40B4-BE49-F238E27FC236}">
                <a16:creationId xmlns:a16="http://schemas.microsoft.com/office/drawing/2014/main" id="{3F8C4A7C-F036-444F-BA77-45C83F6598E7}"/>
              </a:ext>
            </a:extLst>
          </p:cNvPr>
          <p:cNvSpPr/>
          <p:nvPr/>
        </p:nvSpPr>
        <p:spPr>
          <a:xfrm>
            <a:off x="0" y="6532465"/>
            <a:ext cx="5774379" cy="3523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3" name="Leeds_logo_new.png">
            <a:extLst>
              <a:ext uri="{FF2B5EF4-FFF2-40B4-BE49-F238E27FC236}">
                <a16:creationId xmlns:a16="http://schemas.microsoft.com/office/drawing/2014/main" id="{CC68FC8A-13AD-406F-A899-01330109667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0333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0B7F-A770-4E49-875D-8A9DA82D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Pixel Shader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52899-0309-264D-B327-B844BE75A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Also known as the fragment shader (OpenGL)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Input is fragments with attributes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Typically computes the fragment’s colour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Also opacity, can modify z-depth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Has the ability to </a:t>
            </a:r>
            <a:r>
              <a:rPr lang="en-US" sz="2000" i="1">
                <a:latin typeface="+mn-lt"/>
                <a:ea typeface="+mn-ea"/>
              </a:rPr>
              <a:t>discard</a:t>
            </a:r>
            <a:r>
              <a:rPr lang="en-US" sz="2000">
                <a:latin typeface="+mn-lt"/>
                <a:ea typeface="+mn-ea"/>
              </a:rPr>
              <a:t> the fragment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Does </a:t>
            </a:r>
            <a:r>
              <a:rPr lang="en-US" sz="2000" i="1">
                <a:latin typeface="+mn-lt"/>
                <a:ea typeface="+mn-ea"/>
              </a:rPr>
              <a:t>not</a:t>
            </a:r>
            <a:r>
              <a:rPr lang="en-US" sz="2000">
                <a:latin typeface="+mn-lt"/>
                <a:ea typeface="+mn-ea"/>
              </a:rPr>
              <a:t> perform the depth test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Can render to multiple targets</a:t>
            </a:r>
          </a:p>
        </p:txBody>
      </p:sp>
      <p:pic>
        <p:nvPicPr>
          <p:cNvPr id="7170" name="Picture 2" descr="white arrow logo">
            <a:extLst>
              <a:ext uri="{FF2B5EF4-FFF2-40B4-BE49-F238E27FC236}">
                <a16:creationId xmlns:a16="http://schemas.microsoft.com/office/drawing/2014/main" id="{2F9C7F17-1244-4DF3-8E16-8C4EE7D0E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23949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700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3">
            <a:extLst>
              <a:ext uri="{FF2B5EF4-FFF2-40B4-BE49-F238E27FC236}">
                <a16:creationId xmlns:a16="http://schemas.microsoft.com/office/drawing/2014/main" id="{A6B6E377-4AD4-4C7D-8DFE-3FAA3CBD471B}"/>
              </a:ext>
            </a:extLst>
          </p:cNvPr>
          <p:cNvSpPr/>
          <p:nvPr/>
        </p:nvSpPr>
        <p:spPr>
          <a:xfrm>
            <a:off x="0" y="6532465"/>
            <a:ext cx="5774379" cy="3523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2131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BAF6-0B83-334B-B80E-52F8A993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Clipping in Pixel Shader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B613B-7148-CA4B-AD4C-34B166B58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C23F4-C998-B541-B9FE-2D616EE46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Input: nested spheres in different </a:t>
            </a:r>
            <a:r>
              <a:rPr lang="en-US" sz="1800" dirty="0" err="1">
                <a:latin typeface="+mn-lt"/>
                <a:ea typeface="+mn-ea"/>
              </a:rPr>
              <a:t>colours</a:t>
            </a:r>
            <a:endParaRPr lang="en-US" sz="1800" dirty="0">
              <a:latin typeface="+mn-lt"/>
              <a:ea typeface="+mn-ea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Already </a:t>
            </a:r>
            <a:r>
              <a:rPr lang="en-US" sz="1800" dirty="0" err="1">
                <a:latin typeface="+mn-lt"/>
                <a:ea typeface="+mn-ea"/>
              </a:rPr>
              <a:t>rasterised</a:t>
            </a:r>
            <a:r>
              <a:rPr lang="en-US" sz="1800" dirty="0">
                <a:latin typeface="+mn-lt"/>
                <a:ea typeface="+mn-ea"/>
              </a:rPr>
              <a:t> into fragments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Discard any fragments in a known quadrant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Simple geometric test on </a:t>
            </a:r>
            <a:r>
              <a:rPr lang="en-US" sz="1800" dirty="0" err="1">
                <a:latin typeface="+mn-lt"/>
                <a:ea typeface="+mn-ea"/>
              </a:rPr>
              <a:t>x,y,z</a:t>
            </a:r>
            <a:endParaRPr lang="en-US" sz="18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96279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33AB5-F504-BD44-8FFA-0E21112E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Multiple Render Targets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AF690-B078-D441-93C6-D7AAF6A9E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We have used a </a:t>
            </a:r>
            <a:r>
              <a:rPr lang="en-US" sz="2400" i="1">
                <a:latin typeface="+mn-lt"/>
                <a:ea typeface="+mn-ea"/>
              </a:rPr>
              <a:t>colour</a:t>
            </a:r>
            <a:r>
              <a:rPr lang="en-US" sz="2400">
                <a:latin typeface="+mn-lt"/>
                <a:ea typeface="+mn-ea"/>
              </a:rPr>
              <a:t> and </a:t>
            </a:r>
            <a:r>
              <a:rPr lang="en-US" sz="2400" i="1">
                <a:latin typeface="+mn-lt"/>
                <a:ea typeface="+mn-ea"/>
              </a:rPr>
              <a:t>depth</a:t>
            </a:r>
            <a:r>
              <a:rPr lang="en-US" sz="2400">
                <a:latin typeface="+mn-lt"/>
                <a:ea typeface="+mn-ea"/>
              </a:rPr>
              <a:t> buffer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Why limit ourselves to two?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Pixel shader can write to </a:t>
            </a:r>
            <a:r>
              <a:rPr lang="en-US" sz="2400" i="1">
                <a:latin typeface="+mn-lt"/>
                <a:ea typeface="+mn-ea"/>
              </a:rPr>
              <a:t>many</a:t>
            </a:r>
            <a:r>
              <a:rPr lang="en-US" sz="2400">
                <a:latin typeface="+mn-lt"/>
                <a:ea typeface="+mn-ea"/>
              </a:rPr>
              <a:t> buffers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And can send output to different places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Eg:  colour in one, object IDs in another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Leads to </a:t>
            </a:r>
            <a:r>
              <a:rPr lang="en-US" sz="2400" i="1">
                <a:latin typeface="+mn-lt"/>
                <a:ea typeface="+mn-ea"/>
              </a:rPr>
              <a:t>deferred </a:t>
            </a:r>
            <a:r>
              <a:rPr lang="en-US" sz="2400">
                <a:latin typeface="+mn-lt"/>
                <a:ea typeface="+mn-ea"/>
              </a:rPr>
              <a:t>shading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Compute visibility, save attributes for later</a:t>
            </a: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DC45F207-8CAB-43A6-BD89-A7FBD1AF090B}"/>
              </a:ext>
            </a:extLst>
          </p:cNvPr>
          <p:cNvSpPr/>
          <p:nvPr/>
        </p:nvSpPr>
        <p:spPr>
          <a:xfrm>
            <a:off x="0" y="6532465"/>
            <a:ext cx="5774379" cy="3523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798A3EEC-2CD2-40A7-9B1D-FD9114A76EC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27471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155" y="457200"/>
            <a:ext cx="7898845" cy="5909113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9CEE5-FE40-8A4C-BD4D-5171FC33D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710127"/>
            <a:ext cx="3431650" cy="36663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Pixel Shader Limitation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09210-9665-644F-A475-F505967CB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0" y="1335024"/>
            <a:ext cx="4581144" cy="44165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Pixel shader can only write to </a:t>
            </a:r>
            <a:r>
              <a:rPr lang="en-US" sz="1900" i="1" dirty="0">
                <a:latin typeface="+mn-lt"/>
                <a:ea typeface="+mn-ea"/>
              </a:rPr>
              <a:t>its own</a:t>
            </a:r>
            <a:r>
              <a:rPr lang="en-US" sz="1900" dirty="0">
                <a:latin typeface="+mn-lt"/>
                <a:ea typeface="+mn-ea"/>
              </a:rPr>
              <a:t> </a:t>
            </a:r>
            <a:r>
              <a:rPr lang="en-US" sz="1900" dirty="0" err="1">
                <a:latin typeface="+mn-lt"/>
                <a:ea typeface="+mn-ea"/>
              </a:rPr>
              <a:t>x,y</a:t>
            </a:r>
            <a:endParaRPr lang="en-US" sz="1900" dirty="0"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Some exceptions in practice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However, different cores can have same </a:t>
            </a:r>
            <a:r>
              <a:rPr lang="en-US" sz="1900" dirty="0" err="1">
                <a:latin typeface="+mn-lt"/>
                <a:ea typeface="+mn-ea"/>
              </a:rPr>
              <a:t>x,y</a:t>
            </a:r>
            <a:endParaRPr lang="en-US" sz="1900" dirty="0"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Buffer locking done per-pixel </a:t>
            </a:r>
            <a:r>
              <a:rPr lang="en-US" sz="1900" b="1" i="1" dirty="0">
                <a:latin typeface="+mn-lt"/>
                <a:ea typeface="+mn-ea"/>
              </a:rPr>
              <a:t>in hardware!</a:t>
            </a:r>
            <a:endParaRPr lang="en-US" sz="1900" dirty="0"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Atomic operation means pixel shader stalls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But this is tolerable in practice, due to high number of fragments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A9570E27-17A1-4CDC-90B9-2491D495906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C416A9C8-CE71-4754-9A6E-17F199A4CCCF}"/>
              </a:ext>
            </a:extLst>
          </p:cNvPr>
          <p:cNvSpPr/>
          <p:nvPr/>
        </p:nvSpPr>
        <p:spPr>
          <a:xfrm>
            <a:off x="0" y="6532465"/>
            <a:ext cx="5774379" cy="3523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8381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726915" y="844868"/>
            <a:ext cx="8465085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22D1E-428D-7641-82D6-57D76827D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Stream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C450C-BC21-204D-993F-5A1E25906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1137208"/>
            <a:ext cx="5257800" cy="45826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Relax the constraint on pixel shader location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Allow it to write </a:t>
            </a:r>
            <a:r>
              <a:rPr lang="en-US" sz="1900" i="1">
                <a:latin typeface="+mn-lt"/>
                <a:ea typeface="+mn-ea"/>
              </a:rPr>
              <a:t>anywhere</a:t>
            </a:r>
            <a:r>
              <a:rPr lang="en-US" sz="1900">
                <a:latin typeface="+mn-lt"/>
                <a:ea typeface="+mn-ea"/>
              </a:rPr>
              <a:t> in a buffer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Which then just becomes an arbitrary array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Use the pixel shaders to compute </a:t>
            </a:r>
            <a:r>
              <a:rPr lang="en-US" sz="1900" i="1">
                <a:latin typeface="+mn-lt"/>
                <a:ea typeface="+mn-ea"/>
              </a:rPr>
              <a:t>anything</a:t>
            </a:r>
            <a:endParaRPr lang="en-US" sz="1900">
              <a:latin typeface="+mn-lt"/>
              <a:ea typeface="+mn-ea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Geometry, vertices, lighting, whatever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Then use the array as input in a second pass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i="1">
                <a:latin typeface="+mn-lt"/>
                <a:ea typeface="+mn-ea"/>
              </a:rPr>
              <a:t>Multi-pass </a:t>
            </a:r>
            <a:r>
              <a:rPr lang="en-US" sz="1900">
                <a:latin typeface="+mn-lt"/>
                <a:ea typeface="+mn-ea"/>
              </a:rPr>
              <a:t>rendering &amp; compute shaders</a:t>
            </a:r>
          </a:p>
        </p:txBody>
      </p:sp>
    </p:spTree>
    <p:extLst>
      <p:ext uri="{BB962C8B-B14F-4D97-AF65-F5344CB8AC3E}">
        <p14:creationId xmlns:p14="http://schemas.microsoft.com/office/powerpoint/2010/main" val="24261861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0E4F-2E66-D84F-9DCF-94B5AF34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Merging Stage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B6E68-F60D-5E4A-99C3-DF4FA9F8E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Output merger (DX) / Per-sample ops (OpenGL)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Combines individual fragments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Essentially doing image processing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Includes depth-test, stencil-buffer, blending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In theory, can save and sort fragments (A-Buffer)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But in practice not common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latin typeface="+mn-lt"/>
              <a:ea typeface="+mn-ea"/>
            </a:endParaRPr>
          </a:p>
        </p:txBody>
      </p:sp>
      <p:pic>
        <p:nvPicPr>
          <p:cNvPr id="15362" name="Picture 2" descr="brown metal train rail near rocky mountain during daytime">
            <a:extLst>
              <a:ext uri="{FF2B5EF4-FFF2-40B4-BE49-F238E27FC236}">
                <a16:creationId xmlns:a16="http://schemas.microsoft.com/office/drawing/2014/main" id="{58724770-E6B4-4C39-A6A4-1BABD3FB1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1" r="26219" b="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E8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3">
            <a:extLst>
              <a:ext uri="{FF2B5EF4-FFF2-40B4-BE49-F238E27FC236}">
                <a16:creationId xmlns:a16="http://schemas.microsoft.com/office/drawing/2014/main" id="{8ED47DC7-93A6-46E5-AFFF-96D0A15319F4}"/>
              </a:ext>
            </a:extLst>
          </p:cNvPr>
          <p:cNvSpPr/>
          <p:nvPr/>
        </p:nvSpPr>
        <p:spPr>
          <a:xfrm>
            <a:off x="0" y="6519765"/>
            <a:ext cx="5774379" cy="35234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7479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A4AA5-FCB1-374B-9235-554C90C0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Lighting</a:t>
            </a:r>
          </a:p>
        </p:txBody>
      </p:sp>
      <p:pic>
        <p:nvPicPr>
          <p:cNvPr id="18434" name="Picture 2" descr="white window blinds on window">
            <a:extLst>
              <a:ext uri="{FF2B5EF4-FFF2-40B4-BE49-F238E27FC236}">
                <a16:creationId xmlns:a16="http://schemas.microsoft.com/office/drawing/2014/main" id="{F9971369-AECC-4AE3-BEE2-B2FFC3E30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" r="-2" b="12116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4A41F-416C-3241-8F3B-807E0BD8A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The vertex shader doesn’t do lighting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Because we now assume we do Phong shading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I.e. the pixel shader does it per-fragment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Before the z-test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We could test z in pixel shader (early-z: DX 11)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Or we can leave it to merging (DX 12)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Why would we do it that way?</a:t>
            </a: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CB06A043-2143-4F99-8C0B-E881516D5F5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F3B7B1BB-2E8A-44D7-AEF6-B5498BE46326}"/>
              </a:ext>
            </a:extLst>
          </p:cNvPr>
          <p:cNvSpPr/>
          <p:nvPr/>
        </p:nvSpPr>
        <p:spPr>
          <a:xfrm>
            <a:off x="0" y="6519765"/>
            <a:ext cx="5774379" cy="35234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2355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368BA7B-3F28-413B-8A30-4D508560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226" y="-6811"/>
            <a:ext cx="12498209" cy="689670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8A539B8-AC30-4FA4-9B08-007884FFEC91}"/>
              </a:ext>
            </a:extLst>
          </p:cNvPr>
          <p:cNvSpPr/>
          <p:nvPr/>
        </p:nvSpPr>
        <p:spPr>
          <a:xfrm>
            <a:off x="1531088" y="2104222"/>
            <a:ext cx="9558670" cy="338217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648AF-C10D-7B45-B176-63D22AC4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728" y="3125157"/>
            <a:ext cx="4404150" cy="1071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Deferred Shading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A81E7-28E3-1242-82F3-B40528D69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376" y="1098352"/>
            <a:ext cx="6386623" cy="53310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Don’t use all the attributes in the first pass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Just use the object ID &amp; the </a:t>
            </a:r>
            <a:r>
              <a:rPr lang="en-US" sz="2000" dirty="0" err="1">
                <a:solidFill>
                  <a:schemeClr val="bg1"/>
                </a:solidFill>
              </a:rPr>
              <a:t>uv</a:t>
            </a:r>
            <a:r>
              <a:rPr lang="en-US" sz="2000" dirty="0">
                <a:solidFill>
                  <a:schemeClr val="bg1"/>
                </a:solidFill>
              </a:rPr>
              <a:t> coordinates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Framebuffer holds visible object IDs &amp; </a:t>
            </a:r>
            <a:r>
              <a:rPr lang="en-US" sz="2000" dirty="0" err="1">
                <a:solidFill>
                  <a:schemeClr val="bg1"/>
                </a:solidFill>
              </a:rPr>
              <a:t>uv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Now re-render a single quad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Only one fragment per pixel</a:t>
            </a:r>
          </a:p>
          <a:p>
            <a:r>
              <a:rPr lang="en-US" sz="2000" dirty="0">
                <a:solidFill>
                  <a:schemeClr val="bg1"/>
                </a:solidFill>
              </a:rPr>
              <a:t>Lighting computation only done once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BE423F-9C40-4073-9598-33CA10C0FFF4}"/>
              </a:ext>
            </a:extLst>
          </p:cNvPr>
          <p:cNvSpPr txBox="1"/>
          <p:nvPr/>
        </p:nvSpPr>
        <p:spPr>
          <a:xfrm>
            <a:off x="202019" y="6429375"/>
            <a:ext cx="181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1"/>
                </a:solidFill>
              </a:rPr>
              <a:t>Oosten</a:t>
            </a:r>
            <a:r>
              <a:rPr lang="pt-PT" dirty="0">
                <a:solidFill>
                  <a:schemeClr val="bg1"/>
                </a:solidFill>
              </a:rPr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42822471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AD3AF-AFEE-A640-8266-A60A4779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GPUs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3AC38D-7202-46B7-8F98-2B873DF7B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9" r="17487" b="-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FC363-51EA-384B-AE99-5834237FA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Can be </a:t>
            </a:r>
            <a:r>
              <a:rPr lang="en-US" sz="2000" i="1">
                <a:latin typeface="+mn-lt"/>
                <a:ea typeface="+mn-ea"/>
              </a:rPr>
              <a:t>discrete</a:t>
            </a:r>
            <a:r>
              <a:rPr lang="en-US" sz="2000">
                <a:latin typeface="+mn-lt"/>
                <a:ea typeface="+mn-ea"/>
              </a:rPr>
              <a:t> or </a:t>
            </a:r>
            <a:r>
              <a:rPr lang="en-US" sz="2000" i="1">
                <a:latin typeface="+mn-lt"/>
                <a:ea typeface="+mn-ea"/>
              </a:rPr>
              <a:t>integrated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Many levels, but all have custom silicon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Hardware-software co-design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For 35 years</a:t>
            </a:r>
          </a:p>
        </p:txBody>
      </p:sp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14FAD206-1FEF-4BA4-9FB5-22E1D796F7D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23E28939-9913-4A64-8A58-51E86CAB21FB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B8494E3E-0D01-42B3-8E67-0895BF83C017}"/>
              </a:ext>
            </a:extLst>
          </p:cNvPr>
          <p:cNvSpPr/>
          <p:nvPr/>
        </p:nvSpPr>
        <p:spPr>
          <a:xfrm>
            <a:off x="0" y="6532465"/>
            <a:ext cx="5774379" cy="35234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95503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4C0B4897-5AB5-48D5-A2A3-4DE46F9476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5000"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D2367-1E6F-084E-B63D-D514F880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latin typeface="+mj-lt"/>
              </a:rPr>
              <a:t>Net Result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6C88E-9C5D-764D-942C-56BB65304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6192319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 pipeline stages are </a:t>
            </a:r>
            <a:r>
              <a:rPr lang="en-US" sz="2000" i="1">
                <a:latin typeface="+mn-lt"/>
                <a:ea typeface="+mn-ea"/>
              </a:rPr>
              <a:t>malleable</a:t>
            </a:r>
            <a:endParaRPr lang="en-US" sz="2000"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 move computations around all the time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Do </a:t>
            </a:r>
            <a:r>
              <a:rPr lang="en-US" sz="2000" i="1">
                <a:latin typeface="+mn-lt"/>
                <a:ea typeface="+mn-ea"/>
              </a:rPr>
              <a:t>NOT</a:t>
            </a:r>
            <a:r>
              <a:rPr lang="en-US" sz="2000">
                <a:latin typeface="+mn-lt"/>
                <a:ea typeface="+mn-ea"/>
              </a:rPr>
              <a:t> assume that this will remain fixed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 may end up doing pure compute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And leaving </a:t>
            </a:r>
            <a:r>
              <a:rPr lang="en-US" sz="2000" i="1">
                <a:latin typeface="+mn-lt"/>
                <a:ea typeface="+mn-ea"/>
              </a:rPr>
              <a:t>all</a:t>
            </a:r>
            <a:r>
              <a:rPr lang="en-US" sz="2000">
                <a:latin typeface="+mn-lt"/>
                <a:ea typeface="+mn-ea"/>
              </a:rPr>
              <a:t> of it up to the coder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Until someone simplifies it again</a:t>
            </a:r>
          </a:p>
        </p:txBody>
      </p:sp>
    </p:spTree>
    <p:extLst>
      <p:ext uri="{BB962C8B-B14F-4D97-AF65-F5344CB8AC3E}">
        <p14:creationId xmlns:p14="http://schemas.microsoft.com/office/powerpoint/2010/main" val="135424033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82183-A3C1-EA40-8DC2-D3CF330F0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Compute Shader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FCCA0-537D-0F47-9AEB-CC7C05020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Throw all of the existing stages out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Just use the GPU as a compute device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Now common for neural nets &amp; other task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Eventually, we may write entire pipelines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But for now, the standard stages are useful</a:t>
            </a: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E404D11-7BEC-4BF9-A1F2-305E277FAD5D}"/>
              </a:ext>
            </a:extLst>
          </p:cNvPr>
          <p:cNvSpPr/>
          <p:nvPr/>
        </p:nvSpPr>
        <p:spPr>
          <a:xfrm>
            <a:off x="0" y="6532465"/>
            <a:ext cx="5774379" cy="3523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3B10B782-7EFF-4211-A5CC-F843150717F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6788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03E0CF-E0D1-46F8-BDFD-F06A5875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399A629-18BB-45AF-91D6-E1A02E10E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S3: Nana Dua</a:t>
            </a:r>
          </a:p>
          <a:p>
            <a:r>
              <a:rPr lang="pt-PT" dirty="0"/>
              <a:t>S7: </a:t>
            </a:r>
            <a:r>
              <a:rPr lang="pt-PT" dirty="0" err="1"/>
              <a:t>Mae</a:t>
            </a:r>
            <a:r>
              <a:rPr lang="pt-PT" dirty="0"/>
              <a:t> Um</a:t>
            </a:r>
          </a:p>
          <a:p>
            <a:r>
              <a:rPr lang="pt-PT" dirty="0"/>
              <a:t>S22: Umberto</a:t>
            </a:r>
          </a:p>
          <a:p>
            <a:r>
              <a:rPr lang="pt-PT" dirty="0"/>
              <a:t>S27: Lance </a:t>
            </a:r>
            <a:r>
              <a:rPr lang="pt-PT" dirty="0" err="1"/>
              <a:t>Grandahl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5059368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345-0617-0442-937C-513ED0C6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GPU-Centric PC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EB709-0CA7-F84A-A52E-C5B1114B3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Core logic on motherboard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Everything fed to CPU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GPU connected over bus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data transfer limited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Batch transfer preferred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GPU often more powerful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</a:rPr>
              <a:t>CPU is </a:t>
            </a:r>
            <a:r>
              <a:rPr lang="en-US" sz="1900" i="1" dirty="0">
                <a:latin typeface="+mn-lt"/>
                <a:ea typeface="+mn-ea"/>
              </a:rPr>
              <a:t>just</a:t>
            </a:r>
            <a:r>
              <a:rPr lang="en-US" sz="1900" dirty="0">
                <a:latin typeface="+mn-lt"/>
                <a:ea typeface="+mn-ea"/>
              </a:rPr>
              <a:t> the I/O processor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7A94A-17A1-B44E-8853-B79E66C88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68" y="807593"/>
            <a:ext cx="3405719" cy="5239568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584517FE-1EF0-4028-8C09-EBE911AB8D4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81097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5181-FF36-C943-B15A-B57A9856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35719"/>
            <a:ext cx="11442700" cy="1071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High-Level View of GPU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5CEF-B27B-F747-AE40-F804E255A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278" y="774304"/>
            <a:ext cx="5314437" cy="18067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Massively parallel by design</a:t>
            </a:r>
          </a:p>
          <a:p>
            <a:pPr>
              <a:lnSpc>
                <a:spcPct val="100000"/>
              </a:lnSpc>
            </a:pPr>
            <a:r>
              <a:rPr lang="en-US" dirty="0"/>
              <a:t>Many processors interacting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DFA783-A7D5-CD40-9E55-D875F75E47E6}"/>
              </a:ext>
            </a:extLst>
          </p:cNvPr>
          <p:cNvSpPr/>
          <p:nvPr/>
        </p:nvSpPr>
        <p:spPr>
          <a:xfrm>
            <a:off x="1619804" y="2645511"/>
            <a:ext cx="727102" cy="63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100" dirty="0"/>
              <a:t>Shader</a:t>
            </a:r>
          </a:p>
          <a:p>
            <a:pPr algn="ctr">
              <a:lnSpc>
                <a:spcPct val="100000"/>
              </a:lnSpc>
            </a:pPr>
            <a:r>
              <a:rPr lang="en-US" sz="1100" dirty="0"/>
              <a:t>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37C94-A442-B949-A264-16DFE6C281EC}"/>
              </a:ext>
            </a:extLst>
          </p:cNvPr>
          <p:cNvSpPr/>
          <p:nvPr/>
        </p:nvSpPr>
        <p:spPr>
          <a:xfrm>
            <a:off x="2573060" y="2645511"/>
            <a:ext cx="727102" cy="63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100" dirty="0"/>
              <a:t>Shader</a:t>
            </a:r>
          </a:p>
          <a:p>
            <a:pPr algn="ctr">
              <a:lnSpc>
                <a:spcPct val="100000"/>
              </a:lnSpc>
            </a:pPr>
            <a:r>
              <a:rPr lang="en-US" sz="1100" dirty="0"/>
              <a:t>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A147E-2576-5C43-A506-350A7113816C}"/>
              </a:ext>
            </a:extLst>
          </p:cNvPr>
          <p:cNvSpPr/>
          <p:nvPr/>
        </p:nvSpPr>
        <p:spPr>
          <a:xfrm>
            <a:off x="3526316" y="2645511"/>
            <a:ext cx="727102" cy="63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100" dirty="0"/>
              <a:t>Shader</a:t>
            </a:r>
          </a:p>
          <a:p>
            <a:pPr algn="ctr">
              <a:lnSpc>
                <a:spcPct val="100000"/>
              </a:lnSpc>
            </a:pPr>
            <a:r>
              <a:rPr lang="en-US" sz="1100" dirty="0"/>
              <a:t>Core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C78E5-CF12-CD4B-9432-34F03086C2F3}"/>
              </a:ext>
            </a:extLst>
          </p:cNvPr>
          <p:cNvSpPr/>
          <p:nvPr/>
        </p:nvSpPr>
        <p:spPr>
          <a:xfrm>
            <a:off x="5169651" y="2645511"/>
            <a:ext cx="727102" cy="63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100" dirty="0"/>
              <a:t>Shader</a:t>
            </a:r>
          </a:p>
          <a:p>
            <a:pPr algn="ctr">
              <a:lnSpc>
                <a:spcPct val="100000"/>
              </a:lnSpc>
            </a:pPr>
            <a:r>
              <a:rPr lang="en-US" sz="1100" dirty="0"/>
              <a:t>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B93E3-BA0C-B149-AEED-E501DF8BA780}"/>
              </a:ext>
            </a:extLst>
          </p:cNvPr>
          <p:cNvSpPr txBox="1"/>
          <p:nvPr/>
        </p:nvSpPr>
        <p:spPr>
          <a:xfrm>
            <a:off x="4581705" y="278930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mr-IN" sz="1100" dirty="0"/>
              <a:t>…</a:t>
            </a:r>
            <a:endParaRPr lang="en-US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CB0E6-B341-394D-8E75-5A02B7FCF71C}"/>
              </a:ext>
            </a:extLst>
          </p:cNvPr>
          <p:cNvSpPr/>
          <p:nvPr/>
        </p:nvSpPr>
        <p:spPr>
          <a:xfrm>
            <a:off x="1672618" y="3746557"/>
            <a:ext cx="4224135" cy="401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100" dirty="0"/>
              <a:t>Interconnection network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13B5AF-B2CB-544D-9DE6-2619B75455C7}"/>
              </a:ext>
            </a:extLst>
          </p:cNvPr>
          <p:cNvSpPr/>
          <p:nvPr/>
        </p:nvSpPr>
        <p:spPr>
          <a:xfrm>
            <a:off x="1672618" y="4617151"/>
            <a:ext cx="1058378" cy="529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100" dirty="0"/>
              <a:t>Memory 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8E709-9E55-134E-967E-DA32F0D3D21A}"/>
              </a:ext>
            </a:extLst>
          </p:cNvPr>
          <p:cNvSpPr/>
          <p:nvPr/>
        </p:nvSpPr>
        <p:spPr>
          <a:xfrm>
            <a:off x="2963018" y="4617151"/>
            <a:ext cx="1058378" cy="529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100" dirty="0"/>
              <a:t>Memory 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538548-3912-0143-A43F-862A843888AC}"/>
              </a:ext>
            </a:extLst>
          </p:cNvPr>
          <p:cNvSpPr/>
          <p:nvPr/>
        </p:nvSpPr>
        <p:spPr>
          <a:xfrm>
            <a:off x="4838373" y="4617151"/>
            <a:ext cx="1058378" cy="529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100" dirty="0"/>
              <a:t>Memory controller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959E9-25E9-6E46-8CA0-010C590BC780}"/>
              </a:ext>
            </a:extLst>
          </p:cNvPr>
          <p:cNvSpPr txBox="1"/>
          <p:nvPr/>
        </p:nvSpPr>
        <p:spPr>
          <a:xfrm>
            <a:off x="4262395" y="4425751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mr-IN" sz="1100" dirty="0"/>
              <a:t>…</a:t>
            </a:r>
            <a:endParaRPr lang="en-US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CC975F-69DA-C848-8984-89DC884CA447}"/>
              </a:ext>
            </a:extLst>
          </p:cNvPr>
          <p:cNvSpPr/>
          <p:nvPr/>
        </p:nvSpPr>
        <p:spPr>
          <a:xfrm>
            <a:off x="1672618" y="5615775"/>
            <a:ext cx="1058378" cy="529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100" dirty="0"/>
              <a:t>Graphics 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F110DB-DF5F-E540-BCCB-924D718D776A}"/>
              </a:ext>
            </a:extLst>
          </p:cNvPr>
          <p:cNvSpPr/>
          <p:nvPr/>
        </p:nvSpPr>
        <p:spPr>
          <a:xfrm>
            <a:off x="2963018" y="5615775"/>
            <a:ext cx="1058378" cy="529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100" dirty="0"/>
              <a:t>Graphics 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A53FF-B572-3F45-96A6-CA895B3A3172}"/>
              </a:ext>
            </a:extLst>
          </p:cNvPr>
          <p:cNvSpPr/>
          <p:nvPr/>
        </p:nvSpPr>
        <p:spPr>
          <a:xfrm>
            <a:off x="4838373" y="5615775"/>
            <a:ext cx="1058378" cy="529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100" dirty="0"/>
              <a:t>Graphics 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593441-9677-9D4B-936C-EC68B88C9FF2}"/>
              </a:ext>
            </a:extLst>
          </p:cNvPr>
          <p:cNvSpPr txBox="1"/>
          <p:nvPr/>
        </p:nvSpPr>
        <p:spPr>
          <a:xfrm>
            <a:off x="4262395" y="5387396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mr-IN" sz="1100" dirty="0"/>
              <a:t>…</a:t>
            </a:r>
            <a:endParaRPr lang="en-US" sz="1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86D995-DFB4-F744-9E21-E0436D5E062C}"/>
              </a:ext>
            </a:extLst>
          </p:cNvPr>
          <p:cNvSpPr/>
          <p:nvPr/>
        </p:nvSpPr>
        <p:spPr>
          <a:xfrm>
            <a:off x="8471823" y="525747"/>
            <a:ext cx="2492309" cy="561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1AD19B-6C7B-454E-A9F6-D018E884A6C0}"/>
              </a:ext>
            </a:extLst>
          </p:cNvPr>
          <p:cNvSpPr/>
          <p:nvPr/>
        </p:nvSpPr>
        <p:spPr>
          <a:xfrm>
            <a:off x="9129041" y="728453"/>
            <a:ext cx="1533265" cy="787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29F07B-BF12-0844-9C82-B125FA4E2D62}"/>
              </a:ext>
            </a:extLst>
          </p:cNvPr>
          <p:cNvSpPr/>
          <p:nvPr/>
        </p:nvSpPr>
        <p:spPr>
          <a:xfrm>
            <a:off x="9015132" y="825136"/>
            <a:ext cx="1533265" cy="787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0DE64C9-5959-084D-9E5D-B3830F701300}"/>
              </a:ext>
            </a:extLst>
          </p:cNvPr>
          <p:cNvSpPr/>
          <p:nvPr/>
        </p:nvSpPr>
        <p:spPr>
          <a:xfrm>
            <a:off x="8901319" y="931159"/>
            <a:ext cx="1533265" cy="7872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(PC, Mask)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0891A31-C489-4341-A8DA-745657B5AF0F}"/>
              </a:ext>
            </a:extLst>
          </p:cNvPr>
          <p:cNvSpPr/>
          <p:nvPr/>
        </p:nvSpPr>
        <p:spPr>
          <a:xfrm>
            <a:off x="8675804" y="1973488"/>
            <a:ext cx="1141831" cy="4200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I-Cache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77626A3-85F1-8F4F-83B0-6BBFC0664012}"/>
              </a:ext>
            </a:extLst>
          </p:cNvPr>
          <p:cNvSpPr/>
          <p:nvPr/>
        </p:nvSpPr>
        <p:spPr>
          <a:xfrm>
            <a:off x="8675803" y="2567493"/>
            <a:ext cx="2100551" cy="3760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Decode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B0DD75-6B20-B74A-AE7C-D56E22FC4B1A}"/>
              </a:ext>
            </a:extLst>
          </p:cNvPr>
          <p:cNvSpPr/>
          <p:nvPr/>
        </p:nvSpPr>
        <p:spPr>
          <a:xfrm>
            <a:off x="8675803" y="3086333"/>
            <a:ext cx="2100551" cy="2632039"/>
          </a:xfrm>
          <a:prstGeom prst="rect">
            <a:avLst/>
          </a:prstGeom>
          <a:ln w="222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 dirty="0"/>
          </a:p>
          <a:p>
            <a:pPr algn="ctr">
              <a:lnSpc>
                <a:spcPct val="100000"/>
              </a:lnSpc>
            </a:pPr>
            <a:endParaRPr lang="en-US" sz="1200" dirty="0"/>
          </a:p>
          <a:p>
            <a:pPr algn="ctr">
              <a:lnSpc>
                <a:spcPct val="100000"/>
              </a:lnSpc>
            </a:pPr>
            <a:endParaRPr lang="en-US" sz="1200" dirty="0"/>
          </a:p>
          <a:p>
            <a:pPr algn="ctr">
              <a:lnSpc>
                <a:spcPct val="100000"/>
              </a:lnSpc>
            </a:pPr>
            <a:endParaRPr lang="en-US" sz="1200" dirty="0"/>
          </a:p>
          <a:p>
            <a:pPr algn="ctr">
              <a:lnSpc>
                <a:spcPct val="100000"/>
              </a:lnSpc>
            </a:pPr>
            <a:endParaRPr lang="en-US" sz="1200" dirty="0"/>
          </a:p>
          <a:p>
            <a:pPr algn="ctr">
              <a:lnSpc>
                <a:spcPct val="100000"/>
              </a:lnSpc>
            </a:pPr>
            <a:endParaRPr lang="en-US" sz="1200" dirty="0"/>
          </a:p>
          <a:p>
            <a:pPr algn="ctr">
              <a:lnSpc>
                <a:spcPct val="100000"/>
              </a:lnSpc>
            </a:pPr>
            <a:endParaRPr lang="en-US" sz="1200" dirty="0"/>
          </a:p>
          <a:p>
            <a:pPr algn="ctr">
              <a:lnSpc>
                <a:spcPct val="100000"/>
              </a:lnSpc>
            </a:pPr>
            <a:endParaRPr lang="en-US" sz="1200" dirty="0"/>
          </a:p>
          <a:p>
            <a:pPr algn="ctr">
              <a:lnSpc>
                <a:spcPct val="100000"/>
              </a:lnSpc>
            </a:pPr>
            <a:endParaRPr lang="en-US" sz="1200" dirty="0"/>
          </a:p>
          <a:p>
            <a:pPr algn="ctr">
              <a:lnSpc>
                <a:spcPct val="100000"/>
              </a:lnSpc>
            </a:pPr>
            <a:endParaRPr lang="en-US" sz="1200" dirty="0"/>
          </a:p>
          <a:p>
            <a:pPr algn="ctr">
              <a:lnSpc>
                <a:spcPct val="100000"/>
              </a:lnSpc>
            </a:pPr>
            <a:endParaRPr lang="en-US" sz="1200" dirty="0"/>
          </a:p>
          <a:p>
            <a:pPr algn="ctr">
              <a:lnSpc>
                <a:spcPct val="100000"/>
              </a:lnSpc>
            </a:pPr>
            <a:r>
              <a:rPr lang="en-US" sz="1200" dirty="0"/>
              <a:t>SIMD Execution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0C2FC13-1568-B942-8B6B-EA234CD969B4}"/>
              </a:ext>
            </a:extLst>
          </p:cNvPr>
          <p:cNvSpPr/>
          <p:nvPr/>
        </p:nvSpPr>
        <p:spPr>
          <a:xfrm rot="5400000">
            <a:off x="8158388" y="3942785"/>
            <a:ext cx="1791311" cy="327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Scalar Pipeline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225B6D-0D60-E74F-B751-BDB9DCA5D510}"/>
              </a:ext>
            </a:extLst>
          </p:cNvPr>
          <p:cNvSpPr/>
          <p:nvPr/>
        </p:nvSpPr>
        <p:spPr>
          <a:xfrm rot="5400000">
            <a:off x="8605272" y="3940142"/>
            <a:ext cx="1791311" cy="327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Scalar Pipeline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5B43048-2FC5-D347-A96C-E56DFA5D01DF}"/>
              </a:ext>
            </a:extLst>
          </p:cNvPr>
          <p:cNvSpPr/>
          <p:nvPr/>
        </p:nvSpPr>
        <p:spPr>
          <a:xfrm rot="5400000">
            <a:off x="9047304" y="3933585"/>
            <a:ext cx="1778198" cy="327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Scalar Pipeline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D02B7A1-F69C-7B45-9D2C-39638D874C32}"/>
              </a:ext>
            </a:extLst>
          </p:cNvPr>
          <p:cNvSpPr/>
          <p:nvPr/>
        </p:nvSpPr>
        <p:spPr>
          <a:xfrm rot="5400000">
            <a:off x="9501014" y="3942785"/>
            <a:ext cx="1791311" cy="327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Scalar Pipeline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C503A72-14CE-B248-A5CC-A0FAF6D94526}"/>
              </a:ext>
            </a:extLst>
          </p:cNvPr>
          <p:cNvCxnSpPr>
            <a:cxnSpLocks/>
          </p:cNvCxnSpPr>
          <p:nvPr/>
        </p:nvCxnSpPr>
        <p:spPr>
          <a:xfrm flipV="1">
            <a:off x="5896751" y="525747"/>
            <a:ext cx="2588833" cy="2119764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29E07F-2DE4-0345-8B01-96B0335F14D3}"/>
              </a:ext>
            </a:extLst>
          </p:cNvPr>
          <p:cNvCxnSpPr>
            <a:cxnSpLocks/>
          </p:cNvCxnSpPr>
          <p:nvPr/>
        </p:nvCxnSpPr>
        <p:spPr>
          <a:xfrm>
            <a:off x="5934349" y="3277122"/>
            <a:ext cx="2533204" cy="2829478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C1C1C28-9705-B146-9679-ED9E91F2DF2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983356" y="3277123"/>
            <a:ext cx="22139" cy="469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CEEA0F-FB94-9343-A02C-CED3FA795715}"/>
              </a:ext>
            </a:extLst>
          </p:cNvPr>
          <p:cNvCxnSpPr/>
          <p:nvPr/>
        </p:nvCxnSpPr>
        <p:spPr>
          <a:xfrm flipH="1">
            <a:off x="2956807" y="3277123"/>
            <a:ext cx="4268" cy="469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AC4CD5-33FE-ED41-9FE8-CB993D7E4BFA}"/>
              </a:ext>
            </a:extLst>
          </p:cNvPr>
          <p:cNvCxnSpPr/>
          <p:nvPr/>
        </p:nvCxnSpPr>
        <p:spPr>
          <a:xfrm flipH="1">
            <a:off x="3910063" y="3277123"/>
            <a:ext cx="4268" cy="469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06C989E-3FD9-5E4D-82B2-23A5E90C8996}"/>
              </a:ext>
            </a:extLst>
          </p:cNvPr>
          <p:cNvCxnSpPr/>
          <p:nvPr/>
        </p:nvCxnSpPr>
        <p:spPr>
          <a:xfrm flipH="1">
            <a:off x="5553496" y="3277122"/>
            <a:ext cx="4268" cy="46943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39BB42-C174-7441-A903-6B3C6EEADA41}"/>
              </a:ext>
            </a:extLst>
          </p:cNvPr>
          <p:cNvCxnSpPr>
            <a:stCxn id="10" idx="0"/>
          </p:cNvCxnSpPr>
          <p:nvPr/>
        </p:nvCxnSpPr>
        <p:spPr>
          <a:xfrm flipV="1">
            <a:off x="2201807" y="4147716"/>
            <a:ext cx="0" cy="4694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BD7523-EFC9-CF4E-8699-2C83785B6B71}"/>
              </a:ext>
            </a:extLst>
          </p:cNvPr>
          <p:cNvCxnSpPr/>
          <p:nvPr/>
        </p:nvCxnSpPr>
        <p:spPr>
          <a:xfrm flipV="1">
            <a:off x="3493777" y="4147716"/>
            <a:ext cx="0" cy="4694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793E6D-A3C3-AC4D-AE7E-44AE00D82F22}"/>
              </a:ext>
            </a:extLst>
          </p:cNvPr>
          <p:cNvCxnSpPr/>
          <p:nvPr/>
        </p:nvCxnSpPr>
        <p:spPr>
          <a:xfrm flipV="1">
            <a:off x="5367562" y="4147716"/>
            <a:ext cx="0" cy="4694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7D5F8F-D5A8-DA4D-85E9-BB69D9025950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2201807" y="5146340"/>
            <a:ext cx="0" cy="4694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8DC9F4-A7B4-FA45-9DBF-7CF1246AAF91}"/>
              </a:ext>
            </a:extLst>
          </p:cNvPr>
          <p:cNvCxnSpPr/>
          <p:nvPr/>
        </p:nvCxnSpPr>
        <p:spPr>
          <a:xfrm>
            <a:off x="3492207" y="5146340"/>
            <a:ext cx="0" cy="4694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1705B2-55B4-6F47-BE5A-1F8F7D5DAD48}"/>
              </a:ext>
            </a:extLst>
          </p:cNvPr>
          <p:cNvCxnSpPr/>
          <p:nvPr/>
        </p:nvCxnSpPr>
        <p:spPr>
          <a:xfrm>
            <a:off x="5367562" y="5146340"/>
            <a:ext cx="0" cy="4694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90408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1D685-D43D-8840-840C-C5ADA671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GPU Characteristics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BD2BE3-3602-DC42-A080-474D6C3F9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9" y="713313"/>
            <a:ext cx="5638801" cy="54313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Many shader cores (1000s of processors)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Stream processing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SIMD using warps (NV) / wavefronts (AMD)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Small amounts of per-core memory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High latency to main VRAM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Stalling common when accessing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</a:rPr>
              <a:t>But many 1000s of data to be processed</a:t>
            </a:r>
          </a:p>
        </p:txBody>
      </p:sp>
      <p:pic>
        <p:nvPicPr>
          <p:cNvPr id="11" name="Leeds_logo_new.png">
            <a:extLst>
              <a:ext uri="{FF2B5EF4-FFF2-40B4-BE49-F238E27FC236}">
                <a16:creationId xmlns:a16="http://schemas.microsoft.com/office/drawing/2014/main" id="{F071B23D-78C9-4EC9-9448-E6DAB0D4A10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3">
            <a:extLst>
              <a:ext uri="{FF2B5EF4-FFF2-40B4-BE49-F238E27FC236}">
                <a16:creationId xmlns:a16="http://schemas.microsoft.com/office/drawing/2014/main" id="{636FC6AC-6876-4B36-AE71-F221F484E049}"/>
              </a:ext>
            </a:extLst>
          </p:cNvPr>
          <p:cNvSpPr/>
          <p:nvPr/>
        </p:nvSpPr>
        <p:spPr>
          <a:xfrm>
            <a:off x="0" y="6519765"/>
            <a:ext cx="5774379" cy="3523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0407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3F6E-6F6D-3643-8D75-A6E5DC16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Context Switching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49410-3E0A-0046-9AB1-3418A72A2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 core computes something in register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Then it accesses a texture and stalls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So suspend the thread and start another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And use </a:t>
            </a:r>
            <a:r>
              <a:rPr lang="en-US" sz="2000" i="1">
                <a:latin typeface="+mn-lt"/>
                <a:ea typeface="+mn-ea"/>
              </a:rPr>
              <a:t>hardware</a:t>
            </a:r>
            <a:r>
              <a:rPr lang="en-US" sz="2000">
                <a:latin typeface="+mn-lt"/>
                <a:ea typeface="+mn-ea"/>
              </a:rPr>
              <a:t> to perform the switch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Return to first thread after data load done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Minimises downtime, maximises throughput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Because we have so many operations to do</a:t>
            </a:r>
          </a:p>
        </p:txBody>
      </p:sp>
      <p:pic>
        <p:nvPicPr>
          <p:cNvPr id="2050" name="Picture 2" descr="white sugar cube forming lines">
            <a:extLst>
              <a:ext uri="{FF2B5EF4-FFF2-40B4-BE49-F238E27FC236}">
                <a16:creationId xmlns:a16="http://schemas.microsoft.com/office/drawing/2014/main" id="{16C2C26D-512F-44BA-BA58-CE5DC839F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r="630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07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hape 3">
            <a:extLst>
              <a:ext uri="{FF2B5EF4-FFF2-40B4-BE49-F238E27FC236}">
                <a16:creationId xmlns:a16="http://schemas.microsoft.com/office/drawing/2014/main" id="{507197B3-A4CF-4027-83CE-5214BBCCFCF3}"/>
              </a:ext>
            </a:extLst>
          </p:cNvPr>
          <p:cNvSpPr/>
          <p:nvPr/>
        </p:nvSpPr>
        <p:spPr>
          <a:xfrm>
            <a:off x="0" y="6519765"/>
            <a:ext cx="5774379" cy="3523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4337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9E870-4162-AF49-8CA7-7EAB9EA0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SIMD Parallelism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981B8-1CA4-5740-BF5B-BA30222E3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Instructions </a:t>
            </a:r>
            <a:r>
              <a:rPr lang="en-US" sz="2400" i="1">
                <a:latin typeface="+mn-lt"/>
                <a:ea typeface="+mn-ea"/>
              </a:rPr>
              <a:t>shared</a:t>
            </a:r>
            <a:r>
              <a:rPr lang="en-US" sz="2400">
                <a:latin typeface="+mn-lt"/>
                <a:ea typeface="+mn-ea"/>
              </a:rPr>
              <a:t> between groups of cores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Called </a:t>
            </a:r>
            <a:r>
              <a:rPr lang="en-US" i="1">
                <a:latin typeface="+mn-lt"/>
                <a:ea typeface="+mn-ea"/>
              </a:rPr>
              <a:t>warps</a:t>
            </a:r>
            <a:r>
              <a:rPr lang="en-US">
                <a:latin typeface="+mn-lt"/>
                <a:ea typeface="+mn-ea"/>
              </a:rPr>
              <a:t> (NVIDIA) / </a:t>
            </a:r>
            <a:r>
              <a:rPr lang="en-US" i="1">
                <a:latin typeface="+mn-lt"/>
                <a:ea typeface="+mn-ea"/>
              </a:rPr>
              <a:t>wavefronts</a:t>
            </a:r>
            <a:r>
              <a:rPr lang="en-US">
                <a:latin typeface="+mn-lt"/>
                <a:ea typeface="+mn-ea"/>
              </a:rPr>
              <a:t> (AMD)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Usually 8-64 cores mapped to a SIMD lane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Works best with non-branching code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And when memory fetches are few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And when register usage is low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All this affects the </a:t>
            </a:r>
            <a:r>
              <a:rPr lang="en-US" sz="2400" i="1">
                <a:latin typeface="+mn-lt"/>
                <a:ea typeface="+mn-ea"/>
              </a:rPr>
              <a:t>occupancy rate</a:t>
            </a:r>
            <a:endParaRPr lang="en-US" sz="2400">
              <a:latin typeface="+mn-lt"/>
              <a:ea typeface="+mn-ea"/>
            </a:endParaRP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26BDEF54-177D-4EAA-B463-FBC388B3345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CBF7AD7E-AF06-480F-89B9-964F5E858FAB}"/>
              </a:ext>
            </a:extLst>
          </p:cNvPr>
          <p:cNvSpPr/>
          <p:nvPr/>
        </p:nvSpPr>
        <p:spPr>
          <a:xfrm>
            <a:off x="0" y="6519765"/>
            <a:ext cx="5774379" cy="35234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3301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A334B-16E1-3141-8162-8F126A70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Simplified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BE25F-C00C-124B-8018-934F953EE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21" y="492573"/>
            <a:ext cx="477814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6359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1300</Words>
  <Application>Microsoft Office PowerPoint</Application>
  <PresentationFormat>Ecrã Panorâmico</PresentationFormat>
  <Paragraphs>270</Paragraphs>
  <Slides>32</Slides>
  <Notes>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32</vt:i4>
      </vt:variant>
    </vt:vector>
  </HeadingPairs>
  <TitlesOfParts>
    <vt:vector size="40" baseType="lpstr">
      <vt:lpstr>Gill Sans</vt:lpstr>
      <vt:lpstr>Arial</vt:lpstr>
      <vt:lpstr>Calibri</vt:lpstr>
      <vt:lpstr>Calisto MT</vt:lpstr>
      <vt:lpstr>Cambria</vt:lpstr>
      <vt:lpstr>Palatino Linotype</vt:lpstr>
      <vt:lpstr>Times New Roman</vt:lpstr>
      <vt:lpstr>Tema do Office</vt:lpstr>
      <vt:lpstr>7-GPU Architecture</vt:lpstr>
      <vt:lpstr>Agenda</vt:lpstr>
      <vt:lpstr>GPUs</vt:lpstr>
      <vt:lpstr>GPU-Centric PC Architecture</vt:lpstr>
      <vt:lpstr>High-Level View of GPU</vt:lpstr>
      <vt:lpstr>GPU Characteristics</vt:lpstr>
      <vt:lpstr>Context Switching</vt:lpstr>
      <vt:lpstr>SIMD Parallelism</vt:lpstr>
      <vt:lpstr>Simplified Example</vt:lpstr>
      <vt:lpstr>Divergence</vt:lpstr>
      <vt:lpstr>The Modern Pipeline</vt:lpstr>
      <vt:lpstr>Terminology</vt:lpstr>
      <vt:lpstr>Uniform vs. Varying</vt:lpstr>
      <vt:lpstr>Unified VM Architecture</vt:lpstr>
      <vt:lpstr>Input Assembler</vt:lpstr>
      <vt:lpstr>Vertex Shader</vt:lpstr>
      <vt:lpstr>Uses of Vertex Shaders</vt:lpstr>
      <vt:lpstr>Tessellation Stage</vt:lpstr>
      <vt:lpstr>Tessellation Substages</vt:lpstr>
      <vt:lpstr>Geometry Shader</vt:lpstr>
      <vt:lpstr>Clipping, Mapping, Raster</vt:lpstr>
      <vt:lpstr>Pixel Shader</vt:lpstr>
      <vt:lpstr>Clipping in Pixel Shader</vt:lpstr>
      <vt:lpstr>Multiple Render Targets</vt:lpstr>
      <vt:lpstr>Pixel Shader Limitation</vt:lpstr>
      <vt:lpstr>Stream Output</vt:lpstr>
      <vt:lpstr>Merging Stage</vt:lpstr>
      <vt:lpstr>Lighting</vt:lpstr>
      <vt:lpstr>Deferred Shading</vt:lpstr>
      <vt:lpstr>Net Result</vt:lpstr>
      <vt:lpstr>Compute Shader</vt:lpstr>
      <vt:lpstr>Images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 Kuffner dos Anjos</cp:lastModifiedBy>
  <cp:revision>1</cp:revision>
  <dcterms:created xsi:type="dcterms:W3CDTF">2021-09-14T08:44:47Z</dcterms:created>
  <dcterms:modified xsi:type="dcterms:W3CDTF">2021-10-19T15:30:23Z</dcterms:modified>
</cp:coreProperties>
</file>